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269" r:id="rId4"/>
    <p:sldId id="260" r:id="rId5"/>
    <p:sldId id="270" r:id="rId6"/>
    <p:sldId id="261" r:id="rId7"/>
    <p:sldId id="271" r:id="rId8"/>
    <p:sldId id="272" r:id="rId9"/>
    <p:sldId id="262" r:id="rId10"/>
    <p:sldId id="273" r:id="rId11"/>
    <p:sldId id="274" r:id="rId12"/>
    <p:sldId id="263" r:id="rId13"/>
    <p:sldId id="275" r:id="rId14"/>
    <p:sldId id="276" r:id="rId15"/>
    <p:sldId id="264" r:id="rId16"/>
    <p:sldId id="277" r:id="rId17"/>
    <p:sldId id="278" r:id="rId18"/>
    <p:sldId id="279" r:id="rId19"/>
    <p:sldId id="280" r:id="rId20"/>
    <p:sldId id="265" r:id="rId21"/>
    <p:sldId id="281" r:id="rId22"/>
    <p:sldId id="282" r:id="rId23"/>
    <p:sldId id="283" r:id="rId24"/>
    <p:sldId id="284" r:id="rId25"/>
    <p:sldId id="285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67" r:id="rId34"/>
    <p:sldId id="296" r:id="rId35"/>
    <p:sldId id="297" r:id="rId36"/>
    <p:sldId id="268" r:id="rId37"/>
    <p:sldId id="298" r:id="rId38"/>
    <p:sldId id="299" r:id="rId39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E397C2-FF67-4927-ACDF-DF547FD89C62}" v="5543" dt="2018-07-07T18:53:06.957"/>
  </p1510:revLst>
</p1510:revInfo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63720" autoAdjust="0"/>
  </p:normalViewPr>
  <p:slideViewPr>
    <p:cSldViewPr>
      <p:cViewPr varScale="1">
        <p:scale>
          <a:sx n="46" d="100"/>
          <a:sy n="46" d="100"/>
        </p:scale>
        <p:origin x="207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an Ribeiro da Silva" userId="87172018aff3672e" providerId="LiveId" clId="{24E397C2-FF67-4927-ACDF-DF547FD89C62}"/>
    <pc:docChg chg="undo redo custSel addSld delSld modSld">
      <pc:chgData name="Luan Ribeiro da Silva" userId="87172018aff3672e" providerId="LiveId" clId="{24E397C2-FF67-4927-ACDF-DF547FD89C62}" dt="2018-07-07T18:53:06.957" v="5542" actId="2696"/>
      <pc:docMkLst>
        <pc:docMk/>
      </pc:docMkLst>
      <pc:sldChg chg="modSp">
        <pc:chgData name="Luan Ribeiro da Silva" userId="87172018aff3672e" providerId="LiveId" clId="{24E397C2-FF67-4927-ACDF-DF547FD89C62}" dt="2018-07-07T18:04:08.957" v="5524" actId="20577"/>
        <pc:sldMkLst>
          <pc:docMk/>
          <pc:sldMk cId="0" sldId="257"/>
        </pc:sldMkLst>
        <pc:spChg chg="mod">
          <ac:chgData name="Luan Ribeiro da Silva" userId="87172018aff3672e" providerId="LiveId" clId="{24E397C2-FF67-4927-ACDF-DF547FD89C62}" dt="2018-07-07T18:04:08.957" v="5524" actId="20577"/>
          <ac:spMkLst>
            <pc:docMk/>
            <pc:sldMk cId="0" sldId="257"/>
            <ac:spMk id="2" creationId="{00000000-0000-0000-0000-000000000000}"/>
          </ac:spMkLst>
        </pc:spChg>
        <pc:spChg chg="mod">
          <ac:chgData name="Luan Ribeiro da Silva" userId="87172018aff3672e" providerId="LiveId" clId="{24E397C2-FF67-4927-ACDF-DF547FD89C62}" dt="2018-07-04T00:00:08.906" v="166" actId="20577"/>
          <ac:spMkLst>
            <pc:docMk/>
            <pc:sldMk cId="0" sldId="257"/>
            <ac:spMk id="3" creationId="{00000000-0000-0000-0000-000000000000}"/>
          </ac:spMkLst>
        </pc:spChg>
      </pc:sldChg>
      <pc:sldChg chg="modSp">
        <pc:chgData name="Luan Ribeiro da Silva" userId="87172018aff3672e" providerId="LiveId" clId="{24E397C2-FF67-4927-ACDF-DF547FD89C62}" dt="2018-07-07T18:49:32.107" v="5539" actId="20577"/>
        <pc:sldMkLst>
          <pc:docMk/>
          <pc:sldMk cId="2472996622" sldId="258"/>
        </pc:sldMkLst>
        <pc:spChg chg="mod">
          <ac:chgData name="Luan Ribeiro da Silva" userId="87172018aff3672e" providerId="LiveId" clId="{24E397C2-FF67-4927-ACDF-DF547FD89C62}" dt="2018-07-07T18:49:32.107" v="5539" actId="20577"/>
          <ac:spMkLst>
            <pc:docMk/>
            <pc:sldMk cId="2472996622" sldId="258"/>
            <ac:spMk id="3" creationId="{00000000-0000-0000-0000-000000000000}"/>
          </ac:spMkLst>
        </pc:spChg>
      </pc:sldChg>
      <pc:sldChg chg="del">
        <pc:chgData name="Luan Ribeiro da Silva" userId="87172018aff3672e" providerId="LiveId" clId="{24E397C2-FF67-4927-ACDF-DF547FD89C62}" dt="2018-07-07T16:50:24.587" v="3293" actId="2696"/>
        <pc:sldMkLst>
          <pc:docMk/>
          <pc:sldMk cId="2769194924" sldId="259"/>
        </pc:sldMkLst>
      </pc:sldChg>
      <pc:sldChg chg="modSp modNotesTx">
        <pc:chgData name="Luan Ribeiro da Silva" userId="87172018aff3672e" providerId="LiveId" clId="{24E397C2-FF67-4927-ACDF-DF547FD89C62}" dt="2018-07-07T17:13:07.850" v="4032" actId="20577"/>
        <pc:sldMkLst>
          <pc:docMk/>
          <pc:sldMk cId="626955276" sldId="260"/>
        </pc:sldMkLst>
        <pc:spChg chg="mod">
          <ac:chgData name="Luan Ribeiro da Silva" userId="87172018aff3672e" providerId="LiveId" clId="{24E397C2-FF67-4927-ACDF-DF547FD89C62}" dt="2018-07-04T00:21:04.160" v="402" actId="14100"/>
          <ac:spMkLst>
            <pc:docMk/>
            <pc:sldMk cId="626955276" sldId="260"/>
            <ac:spMk id="3" creationId="{00000000-0000-0000-0000-000000000000}"/>
          </ac:spMkLst>
        </pc:spChg>
      </pc:sldChg>
      <pc:sldChg chg="addSp delSp modSp modNotesTx">
        <pc:chgData name="Luan Ribeiro da Silva" userId="87172018aff3672e" providerId="LiveId" clId="{24E397C2-FF67-4927-ACDF-DF547FD89C62}" dt="2018-07-07T17:15:02.706" v="4226" actId="20577"/>
        <pc:sldMkLst>
          <pc:docMk/>
          <pc:sldMk cId="2489010789" sldId="261"/>
        </pc:sldMkLst>
        <pc:spChg chg="mod">
          <ac:chgData name="Luan Ribeiro da Silva" userId="87172018aff3672e" providerId="LiveId" clId="{24E397C2-FF67-4927-ACDF-DF547FD89C62}" dt="2018-07-04T01:11:01.128" v="1177" actId="1036"/>
          <ac:spMkLst>
            <pc:docMk/>
            <pc:sldMk cId="2489010789" sldId="261"/>
            <ac:spMk id="3" creationId="{00000000-0000-0000-0000-000000000000}"/>
          </ac:spMkLst>
        </pc:spChg>
        <pc:picChg chg="add mod">
          <ac:chgData name="Luan Ribeiro da Silva" userId="87172018aff3672e" providerId="LiveId" clId="{24E397C2-FF67-4927-ACDF-DF547FD89C62}" dt="2018-07-04T01:10:44.554" v="1174" actId="1038"/>
          <ac:picMkLst>
            <pc:docMk/>
            <pc:sldMk cId="2489010789" sldId="261"/>
            <ac:picMk id="7" creationId="{E0A04A4A-57E5-46DE-ABD6-868E89EB09C4}"/>
          </ac:picMkLst>
        </pc:picChg>
        <pc:cxnChg chg="add del mod">
          <ac:chgData name="Luan Ribeiro da Silva" userId="87172018aff3672e" providerId="LiveId" clId="{24E397C2-FF67-4927-ACDF-DF547FD89C62}" dt="2018-07-04T00:58:45.753" v="987" actId="11529"/>
          <ac:cxnSpMkLst>
            <pc:docMk/>
            <pc:sldMk cId="2489010789" sldId="261"/>
            <ac:cxnSpMk id="5" creationId="{695AB34D-A5DC-46FD-9412-B7474B2ADEE7}"/>
          </ac:cxnSpMkLst>
        </pc:cxnChg>
      </pc:sldChg>
      <pc:sldChg chg="addSp modSp modNotesTx">
        <pc:chgData name="Luan Ribeiro da Silva" userId="87172018aff3672e" providerId="LiveId" clId="{24E397C2-FF67-4927-ACDF-DF547FD89C62}" dt="2018-07-07T17:25:26.864" v="5465" actId="20577"/>
        <pc:sldMkLst>
          <pc:docMk/>
          <pc:sldMk cId="1958979546" sldId="262"/>
        </pc:sldMkLst>
        <pc:spChg chg="mod">
          <ac:chgData name="Luan Ribeiro da Silva" userId="87172018aff3672e" providerId="LiveId" clId="{24E397C2-FF67-4927-ACDF-DF547FD89C62}" dt="2018-07-07T13:31:07.719" v="1443" actId="255"/>
          <ac:spMkLst>
            <pc:docMk/>
            <pc:sldMk cId="1958979546" sldId="262"/>
            <ac:spMk id="3" creationId="{00000000-0000-0000-0000-000000000000}"/>
          </ac:spMkLst>
        </pc:spChg>
        <pc:picChg chg="add mod">
          <ac:chgData name="Luan Ribeiro da Silva" userId="87172018aff3672e" providerId="LiveId" clId="{24E397C2-FF67-4927-ACDF-DF547FD89C62}" dt="2018-07-07T13:31:27.035" v="1446" actId="1038"/>
          <ac:picMkLst>
            <pc:docMk/>
            <pc:sldMk cId="1958979546" sldId="262"/>
            <ac:picMk id="4" creationId="{D11EF176-4A87-4A67-9854-6FC7479FDAAB}"/>
          </ac:picMkLst>
        </pc:picChg>
      </pc:sldChg>
      <pc:sldChg chg="modSp">
        <pc:chgData name="Luan Ribeiro da Silva" userId="87172018aff3672e" providerId="LiveId" clId="{24E397C2-FF67-4927-ACDF-DF547FD89C62}" dt="2018-07-07T17:30:12.120" v="5503" actId="20577"/>
        <pc:sldMkLst>
          <pc:docMk/>
          <pc:sldMk cId="1997644590" sldId="263"/>
        </pc:sldMkLst>
        <pc:spChg chg="mod">
          <ac:chgData name="Luan Ribeiro da Silva" userId="87172018aff3672e" providerId="LiveId" clId="{24E397C2-FF67-4927-ACDF-DF547FD89C62}" dt="2018-07-07T17:30:12.120" v="5503" actId="20577"/>
          <ac:spMkLst>
            <pc:docMk/>
            <pc:sldMk cId="1997644590" sldId="263"/>
            <ac:spMk id="3" creationId="{00000000-0000-0000-0000-000000000000}"/>
          </ac:spMkLst>
        </pc:spChg>
      </pc:sldChg>
      <pc:sldChg chg="addSp delSp modSp">
        <pc:chgData name="Luan Ribeiro da Silva" userId="87172018aff3672e" providerId="LiveId" clId="{24E397C2-FF67-4927-ACDF-DF547FD89C62}" dt="2018-07-07T14:04:57.186" v="1912" actId="478"/>
        <pc:sldMkLst>
          <pc:docMk/>
          <pc:sldMk cId="2007070856" sldId="264"/>
        </pc:sldMkLst>
        <pc:spChg chg="del mod">
          <ac:chgData name="Luan Ribeiro da Silva" userId="87172018aff3672e" providerId="LiveId" clId="{24E397C2-FF67-4927-ACDF-DF547FD89C62}" dt="2018-07-07T14:04:53.839" v="1911" actId="478"/>
          <ac:spMkLst>
            <pc:docMk/>
            <pc:sldMk cId="2007070856" sldId="264"/>
            <ac:spMk id="3" creationId="{00000000-0000-0000-0000-000000000000}"/>
          </ac:spMkLst>
        </pc:spChg>
        <pc:spChg chg="add del mod">
          <ac:chgData name="Luan Ribeiro da Silva" userId="87172018aff3672e" providerId="LiveId" clId="{24E397C2-FF67-4927-ACDF-DF547FD89C62}" dt="2018-07-07T14:04:57.186" v="1912" actId="478"/>
          <ac:spMkLst>
            <pc:docMk/>
            <pc:sldMk cId="2007070856" sldId="264"/>
            <ac:spMk id="6" creationId="{3C431E7C-E397-4B25-B81B-24354FCE49AC}"/>
          </ac:spMkLst>
        </pc:spChg>
        <pc:picChg chg="add mod">
          <ac:chgData name="Luan Ribeiro da Silva" userId="87172018aff3672e" providerId="LiveId" clId="{24E397C2-FF67-4927-ACDF-DF547FD89C62}" dt="2018-07-07T14:04:38.406" v="1910" actId="1038"/>
          <ac:picMkLst>
            <pc:docMk/>
            <pc:sldMk cId="2007070856" sldId="264"/>
            <ac:picMk id="4" creationId="{4E2F5C0D-77BD-4EB6-AF98-1A9C2B5F04E7}"/>
          </ac:picMkLst>
        </pc:picChg>
      </pc:sldChg>
      <pc:sldChg chg="modSp">
        <pc:chgData name="Luan Ribeiro da Silva" userId="87172018aff3672e" providerId="LiveId" clId="{24E397C2-FF67-4927-ACDF-DF547FD89C62}" dt="2018-07-07T14:45:10.490" v="2202" actId="20577"/>
        <pc:sldMkLst>
          <pc:docMk/>
          <pc:sldMk cId="3063325790" sldId="265"/>
        </pc:sldMkLst>
        <pc:spChg chg="mod">
          <ac:chgData name="Luan Ribeiro da Silva" userId="87172018aff3672e" providerId="LiveId" clId="{24E397C2-FF67-4927-ACDF-DF547FD89C62}" dt="2018-07-07T14:45:10.490" v="2202" actId="20577"/>
          <ac:spMkLst>
            <pc:docMk/>
            <pc:sldMk cId="3063325790" sldId="265"/>
            <ac:spMk id="3" creationId="{00000000-0000-0000-0000-000000000000}"/>
          </ac:spMkLst>
        </pc:spChg>
      </pc:sldChg>
      <pc:sldChg chg="del">
        <pc:chgData name="Luan Ribeiro da Silva" userId="87172018aff3672e" providerId="LiveId" clId="{24E397C2-FF67-4927-ACDF-DF547FD89C62}" dt="2018-07-07T16:22:38.080" v="2473" actId="2696"/>
        <pc:sldMkLst>
          <pc:docMk/>
          <pc:sldMk cId="1817476911" sldId="266"/>
        </pc:sldMkLst>
      </pc:sldChg>
      <pc:sldChg chg="modSp">
        <pc:chgData name="Luan Ribeiro da Silva" userId="87172018aff3672e" providerId="LiveId" clId="{24E397C2-FF67-4927-ACDF-DF547FD89C62}" dt="2018-07-07T16:32:38.186" v="2652" actId="20577"/>
        <pc:sldMkLst>
          <pc:docMk/>
          <pc:sldMk cId="3487219581" sldId="267"/>
        </pc:sldMkLst>
        <pc:spChg chg="mod">
          <ac:chgData name="Luan Ribeiro da Silva" userId="87172018aff3672e" providerId="LiveId" clId="{24E397C2-FF67-4927-ACDF-DF547FD89C62}" dt="2018-07-07T16:32:38.186" v="2652" actId="20577"/>
          <ac:spMkLst>
            <pc:docMk/>
            <pc:sldMk cId="3487219581" sldId="267"/>
            <ac:spMk id="3" creationId="{00000000-0000-0000-0000-000000000000}"/>
          </ac:spMkLst>
        </pc:spChg>
      </pc:sldChg>
      <pc:sldChg chg="modSp">
        <pc:chgData name="Luan Ribeiro da Silva" userId="87172018aff3672e" providerId="LiveId" clId="{24E397C2-FF67-4927-ACDF-DF547FD89C62}" dt="2018-07-07T16:47:03.327" v="3190" actId="20577"/>
        <pc:sldMkLst>
          <pc:docMk/>
          <pc:sldMk cId="2793539094" sldId="268"/>
        </pc:sldMkLst>
        <pc:spChg chg="mod">
          <ac:chgData name="Luan Ribeiro da Silva" userId="87172018aff3672e" providerId="LiveId" clId="{24E397C2-FF67-4927-ACDF-DF547FD89C62}" dt="2018-07-07T16:47:03.327" v="3190" actId="20577"/>
          <ac:spMkLst>
            <pc:docMk/>
            <pc:sldMk cId="2793539094" sldId="268"/>
            <ac:spMk id="3" creationId="{00000000-0000-0000-0000-000000000000}"/>
          </ac:spMkLst>
        </pc:spChg>
      </pc:sldChg>
      <pc:sldChg chg="modSp add modNotesTx">
        <pc:chgData name="Luan Ribeiro da Silva" userId="87172018aff3672e" providerId="LiveId" clId="{24E397C2-FF67-4927-ACDF-DF547FD89C62}" dt="2018-07-07T17:11:44.690" v="3971" actId="20577"/>
        <pc:sldMkLst>
          <pc:docMk/>
          <pc:sldMk cId="1615569826" sldId="269"/>
        </pc:sldMkLst>
        <pc:spChg chg="mod">
          <ac:chgData name="Luan Ribeiro da Silva" userId="87172018aff3672e" providerId="LiveId" clId="{24E397C2-FF67-4927-ACDF-DF547FD89C62}" dt="2018-07-04T00:14:07.627" v="293" actId="20577"/>
          <ac:spMkLst>
            <pc:docMk/>
            <pc:sldMk cId="1615569826" sldId="269"/>
            <ac:spMk id="3" creationId="{00000000-0000-0000-0000-000000000000}"/>
          </ac:spMkLst>
        </pc:spChg>
      </pc:sldChg>
      <pc:sldChg chg="modSp add modNotesTx">
        <pc:chgData name="Luan Ribeiro da Silva" userId="87172018aff3672e" providerId="LiveId" clId="{24E397C2-FF67-4927-ACDF-DF547FD89C62}" dt="2018-07-07T17:13:19.026" v="4063" actId="20577"/>
        <pc:sldMkLst>
          <pc:docMk/>
          <pc:sldMk cId="3460515791" sldId="270"/>
        </pc:sldMkLst>
        <pc:spChg chg="mod">
          <ac:chgData name="Luan Ribeiro da Silva" userId="87172018aff3672e" providerId="LiveId" clId="{24E397C2-FF67-4927-ACDF-DF547FD89C62}" dt="2018-07-04T00:26:32.939" v="852" actId="1036"/>
          <ac:spMkLst>
            <pc:docMk/>
            <pc:sldMk cId="3460515791" sldId="270"/>
            <ac:spMk id="3" creationId="{00000000-0000-0000-0000-000000000000}"/>
          </ac:spMkLst>
        </pc:spChg>
      </pc:sldChg>
      <pc:sldChg chg="addSp delSp modSp add modNotesTx">
        <pc:chgData name="Luan Ribeiro da Silva" userId="87172018aff3672e" providerId="LiveId" clId="{24E397C2-FF67-4927-ACDF-DF547FD89C62}" dt="2018-07-07T17:19:52.689" v="4744" actId="20577"/>
        <pc:sldMkLst>
          <pc:docMk/>
          <pc:sldMk cId="2046865929" sldId="271"/>
        </pc:sldMkLst>
        <pc:spChg chg="mod">
          <ac:chgData name="Luan Ribeiro da Silva" userId="87172018aff3672e" providerId="LiveId" clId="{24E397C2-FF67-4927-ACDF-DF547FD89C62}" dt="2018-07-07T13:17:15.821" v="1261" actId="20577"/>
          <ac:spMkLst>
            <pc:docMk/>
            <pc:sldMk cId="2046865929" sldId="271"/>
            <ac:spMk id="3" creationId="{00000000-0000-0000-0000-000000000000}"/>
          </ac:spMkLst>
        </pc:spChg>
        <pc:picChg chg="add mod">
          <ac:chgData name="Luan Ribeiro da Silva" userId="87172018aff3672e" providerId="LiveId" clId="{24E397C2-FF67-4927-ACDF-DF547FD89C62}" dt="2018-07-07T13:18:38.388" v="1291" actId="1038"/>
          <ac:picMkLst>
            <pc:docMk/>
            <pc:sldMk cId="2046865929" sldId="271"/>
            <ac:picMk id="4" creationId="{20235D04-ECC4-418C-AC0E-A5764B4B8A3E}"/>
          </ac:picMkLst>
        </pc:picChg>
        <pc:picChg chg="add mod">
          <ac:chgData name="Luan Ribeiro da Silva" userId="87172018aff3672e" providerId="LiveId" clId="{24E397C2-FF67-4927-ACDF-DF547FD89C62}" dt="2018-07-07T13:18:48.120" v="1298" actId="1038"/>
          <ac:picMkLst>
            <pc:docMk/>
            <pc:sldMk cId="2046865929" sldId="271"/>
            <ac:picMk id="5" creationId="{3EAC31BC-BD40-42FB-BCC0-8FD8BB930EFE}"/>
          </ac:picMkLst>
        </pc:picChg>
        <pc:picChg chg="del">
          <ac:chgData name="Luan Ribeiro da Silva" userId="87172018aff3672e" providerId="LiveId" clId="{24E397C2-FF67-4927-ACDF-DF547FD89C62}" dt="2018-07-07T13:11:05.236" v="1179" actId="478"/>
          <ac:picMkLst>
            <pc:docMk/>
            <pc:sldMk cId="2046865929" sldId="271"/>
            <ac:picMk id="7" creationId="{E0A04A4A-57E5-46DE-ABD6-868E89EB09C4}"/>
          </ac:picMkLst>
        </pc:picChg>
      </pc:sldChg>
      <pc:sldChg chg="addSp delSp modSp add modNotesTx">
        <pc:chgData name="Luan Ribeiro da Silva" userId="87172018aff3672e" providerId="LiveId" clId="{24E397C2-FF67-4927-ACDF-DF547FD89C62}" dt="2018-07-07T17:24:32.057" v="5343" actId="20577"/>
        <pc:sldMkLst>
          <pc:docMk/>
          <pc:sldMk cId="2732413067" sldId="272"/>
        </pc:sldMkLst>
        <pc:spChg chg="mod">
          <ac:chgData name="Luan Ribeiro da Silva" userId="87172018aff3672e" providerId="LiveId" clId="{24E397C2-FF67-4927-ACDF-DF547FD89C62}" dt="2018-07-07T13:23:49.189" v="1427" actId="20577"/>
          <ac:spMkLst>
            <pc:docMk/>
            <pc:sldMk cId="2732413067" sldId="272"/>
            <ac:spMk id="3" creationId="{00000000-0000-0000-0000-000000000000}"/>
          </ac:spMkLst>
        </pc:spChg>
        <pc:picChg chg="del">
          <ac:chgData name="Luan Ribeiro da Silva" userId="87172018aff3672e" providerId="LiveId" clId="{24E397C2-FF67-4927-ACDF-DF547FD89C62}" dt="2018-07-07T13:20:09.013" v="1307" actId="478"/>
          <ac:picMkLst>
            <pc:docMk/>
            <pc:sldMk cId="2732413067" sldId="272"/>
            <ac:picMk id="4" creationId="{20235D04-ECC4-418C-AC0E-A5764B4B8A3E}"/>
          </ac:picMkLst>
        </pc:picChg>
        <pc:picChg chg="del">
          <ac:chgData name="Luan Ribeiro da Silva" userId="87172018aff3672e" providerId="LiveId" clId="{24E397C2-FF67-4927-ACDF-DF547FD89C62}" dt="2018-07-07T13:20:09.013" v="1307" actId="478"/>
          <ac:picMkLst>
            <pc:docMk/>
            <pc:sldMk cId="2732413067" sldId="272"/>
            <ac:picMk id="5" creationId="{3EAC31BC-BD40-42FB-BCC0-8FD8BB930EFE}"/>
          </ac:picMkLst>
        </pc:picChg>
        <pc:picChg chg="add mod">
          <ac:chgData name="Luan Ribeiro da Silva" userId="87172018aff3672e" providerId="LiveId" clId="{24E397C2-FF67-4927-ACDF-DF547FD89C62}" dt="2018-07-07T13:25:43.629" v="1434" actId="208"/>
          <ac:picMkLst>
            <pc:docMk/>
            <pc:sldMk cId="2732413067" sldId="272"/>
            <ac:picMk id="6" creationId="{0A0718A7-518D-4567-83E8-C83CDAD00719}"/>
          </ac:picMkLst>
        </pc:picChg>
        <pc:picChg chg="add mod">
          <ac:chgData name="Luan Ribeiro da Silva" userId="87172018aff3672e" providerId="LiveId" clId="{24E397C2-FF67-4927-ACDF-DF547FD89C62}" dt="2018-07-07T13:25:46.191" v="1435" actId="208"/>
          <ac:picMkLst>
            <pc:docMk/>
            <pc:sldMk cId="2732413067" sldId="272"/>
            <ac:picMk id="7" creationId="{2C85C673-04AE-40FC-96D5-E7E2B8B60BE4}"/>
          </ac:picMkLst>
        </pc:picChg>
      </pc:sldChg>
      <pc:sldChg chg="addSp delSp modSp add">
        <pc:chgData name="Luan Ribeiro da Silva" userId="87172018aff3672e" providerId="LiveId" clId="{24E397C2-FF67-4927-ACDF-DF547FD89C62}" dt="2018-07-07T13:34:00.525" v="1458" actId="1035"/>
        <pc:sldMkLst>
          <pc:docMk/>
          <pc:sldMk cId="2065010416" sldId="273"/>
        </pc:sldMkLst>
        <pc:spChg chg="mod">
          <ac:chgData name="Luan Ribeiro da Silva" userId="87172018aff3672e" providerId="LiveId" clId="{24E397C2-FF67-4927-ACDF-DF547FD89C62}" dt="2018-07-07T13:32:27.280" v="1449"/>
          <ac:spMkLst>
            <pc:docMk/>
            <pc:sldMk cId="2065010416" sldId="273"/>
            <ac:spMk id="3" creationId="{00000000-0000-0000-0000-000000000000}"/>
          </ac:spMkLst>
        </pc:spChg>
        <pc:picChg chg="del">
          <ac:chgData name="Luan Ribeiro da Silva" userId="87172018aff3672e" providerId="LiveId" clId="{24E397C2-FF67-4927-ACDF-DF547FD89C62}" dt="2018-07-07T13:32:32.288" v="1450" actId="478"/>
          <ac:picMkLst>
            <pc:docMk/>
            <pc:sldMk cId="2065010416" sldId="273"/>
            <ac:picMk id="4" creationId="{D11EF176-4A87-4A67-9854-6FC7479FDAAB}"/>
          </ac:picMkLst>
        </pc:picChg>
        <pc:picChg chg="add mod">
          <ac:chgData name="Luan Ribeiro da Silva" userId="87172018aff3672e" providerId="LiveId" clId="{24E397C2-FF67-4927-ACDF-DF547FD89C62}" dt="2018-07-07T13:34:00.525" v="1458" actId="1035"/>
          <ac:picMkLst>
            <pc:docMk/>
            <pc:sldMk cId="2065010416" sldId="273"/>
            <ac:picMk id="5" creationId="{E43FCCA6-644D-4C51-9A1C-C89328651319}"/>
          </ac:picMkLst>
        </pc:picChg>
      </pc:sldChg>
      <pc:sldChg chg="addSp delSp modSp add">
        <pc:chgData name="Luan Ribeiro da Silva" userId="87172018aff3672e" providerId="LiveId" clId="{24E397C2-FF67-4927-ACDF-DF547FD89C62}" dt="2018-07-07T13:36:51.340" v="1492" actId="1036"/>
        <pc:sldMkLst>
          <pc:docMk/>
          <pc:sldMk cId="2057544720" sldId="274"/>
        </pc:sldMkLst>
        <pc:spChg chg="mod">
          <ac:chgData name="Luan Ribeiro da Silva" userId="87172018aff3672e" providerId="LiveId" clId="{24E397C2-FF67-4927-ACDF-DF547FD89C62}" dt="2018-07-07T13:34:48.173" v="1460"/>
          <ac:spMkLst>
            <pc:docMk/>
            <pc:sldMk cId="2057544720" sldId="274"/>
            <ac:spMk id="3" creationId="{00000000-0000-0000-0000-000000000000}"/>
          </ac:spMkLst>
        </pc:spChg>
        <pc:picChg chg="add mod">
          <ac:chgData name="Luan Ribeiro da Silva" userId="87172018aff3672e" providerId="LiveId" clId="{24E397C2-FF67-4927-ACDF-DF547FD89C62}" dt="2018-07-07T13:36:46.376" v="1490" actId="208"/>
          <ac:picMkLst>
            <pc:docMk/>
            <pc:sldMk cId="2057544720" sldId="274"/>
            <ac:picMk id="4" creationId="{28D0A6D0-4587-4CDF-B10F-C7E995F6623F}"/>
          </ac:picMkLst>
        </pc:picChg>
        <pc:picChg chg="del">
          <ac:chgData name="Luan Ribeiro da Silva" userId="87172018aff3672e" providerId="LiveId" clId="{24E397C2-FF67-4927-ACDF-DF547FD89C62}" dt="2018-07-07T13:35:23.949" v="1461" actId="478"/>
          <ac:picMkLst>
            <pc:docMk/>
            <pc:sldMk cId="2057544720" sldId="274"/>
            <ac:picMk id="5" creationId="{E43FCCA6-644D-4C51-9A1C-C89328651319}"/>
          </ac:picMkLst>
        </pc:picChg>
        <pc:picChg chg="add mod">
          <ac:chgData name="Luan Ribeiro da Silva" userId="87172018aff3672e" providerId="LiveId" clId="{24E397C2-FF67-4927-ACDF-DF547FD89C62}" dt="2018-07-07T13:36:51.340" v="1492" actId="1036"/>
          <ac:picMkLst>
            <pc:docMk/>
            <pc:sldMk cId="2057544720" sldId="274"/>
            <ac:picMk id="6" creationId="{1EFEC973-0C1B-4454-95FA-6E846E3A4400}"/>
          </ac:picMkLst>
        </pc:picChg>
      </pc:sldChg>
      <pc:sldChg chg="modSp add">
        <pc:chgData name="Luan Ribeiro da Silva" userId="87172018aff3672e" providerId="LiveId" clId="{24E397C2-FF67-4927-ACDF-DF547FD89C62}" dt="2018-07-07T13:57:29.435" v="1817" actId="255"/>
        <pc:sldMkLst>
          <pc:docMk/>
          <pc:sldMk cId="789352830" sldId="275"/>
        </pc:sldMkLst>
        <pc:spChg chg="mod">
          <ac:chgData name="Luan Ribeiro da Silva" userId="87172018aff3672e" providerId="LiveId" clId="{24E397C2-FF67-4927-ACDF-DF547FD89C62}" dt="2018-07-07T13:57:29.435" v="1817" actId="255"/>
          <ac:spMkLst>
            <pc:docMk/>
            <pc:sldMk cId="789352830" sldId="275"/>
            <ac:spMk id="3" creationId="{00000000-0000-0000-0000-000000000000}"/>
          </ac:spMkLst>
        </pc:spChg>
      </pc:sldChg>
      <pc:sldChg chg="modSp add">
        <pc:chgData name="Luan Ribeiro da Silva" userId="87172018aff3672e" providerId="LiveId" clId="{24E397C2-FF67-4927-ACDF-DF547FD89C62}" dt="2018-07-07T14:00:13.783" v="1853" actId="114"/>
        <pc:sldMkLst>
          <pc:docMk/>
          <pc:sldMk cId="471231656" sldId="276"/>
        </pc:sldMkLst>
        <pc:spChg chg="mod">
          <ac:chgData name="Luan Ribeiro da Silva" userId="87172018aff3672e" providerId="LiveId" clId="{24E397C2-FF67-4927-ACDF-DF547FD89C62}" dt="2018-07-07T14:00:13.783" v="1853" actId="114"/>
          <ac:spMkLst>
            <pc:docMk/>
            <pc:sldMk cId="471231656" sldId="276"/>
            <ac:spMk id="3" creationId="{00000000-0000-0000-0000-000000000000}"/>
          </ac:spMkLst>
        </pc:spChg>
      </pc:sldChg>
      <pc:sldChg chg="addSp delSp modSp add">
        <pc:chgData name="Luan Ribeiro da Silva" userId="87172018aff3672e" providerId="LiveId" clId="{24E397C2-FF67-4927-ACDF-DF547FD89C62}" dt="2018-07-07T14:15:21.937" v="1985" actId="1037"/>
        <pc:sldMkLst>
          <pc:docMk/>
          <pc:sldMk cId="816579433" sldId="277"/>
        </pc:sldMkLst>
        <pc:spChg chg="mod">
          <ac:chgData name="Luan Ribeiro da Silva" userId="87172018aff3672e" providerId="LiveId" clId="{24E397C2-FF67-4927-ACDF-DF547FD89C62}" dt="2018-07-07T14:14:19.500" v="1978" actId="20577"/>
          <ac:spMkLst>
            <pc:docMk/>
            <pc:sldMk cId="816579433" sldId="277"/>
            <ac:spMk id="2" creationId="{00000000-0000-0000-0000-000000000000}"/>
          </ac:spMkLst>
        </pc:spChg>
        <pc:picChg chg="add del mod">
          <ac:chgData name="Luan Ribeiro da Silva" userId="87172018aff3672e" providerId="LiveId" clId="{24E397C2-FF67-4927-ACDF-DF547FD89C62}" dt="2018-07-07T14:05:36.310" v="1917" actId="478"/>
          <ac:picMkLst>
            <pc:docMk/>
            <pc:sldMk cId="816579433" sldId="277"/>
            <ac:picMk id="3" creationId="{CD5D335A-EFE6-4A0C-867E-014B230592CC}"/>
          </ac:picMkLst>
        </pc:picChg>
        <pc:picChg chg="del">
          <ac:chgData name="Luan Ribeiro da Silva" userId="87172018aff3672e" providerId="LiveId" clId="{24E397C2-FF67-4927-ACDF-DF547FD89C62}" dt="2018-07-07T14:05:06.651" v="1914" actId="478"/>
          <ac:picMkLst>
            <pc:docMk/>
            <pc:sldMk cId="816579433" sldId="277"/>
            <ac:picMk id="4" creationId="{4E2F5C0D-77BD-4EB6-AF98-1A9C2B5F04E7}"/>
          </ac:picMkLst>
        </pc:picChg>
        <pc:picChg chg="add mod">
          <ac:chgData name="Luan Ribeiro da Silva" userId="87172018aff3672e" providerId="LiveId" clId="{24E397C2-FF67-4927-ACDF-DF547FD89C62}" dt="2018-07-07T14:15:21.937" v="1985" actId="1037"/>
          <ac:picMkLst>
            <pc:docMk/>
            <pc:sldMk cId="816579433" sldId="277"/>
            <ac:picMk id="5" creationId="{2B9B2075-75F7-448F-B788-E65E90AFE3C2}"/>
          </ac:picMkLst>
        </pc:picChg>
        <pc:picChg chg="add mod">
          <ac:chgData name="Luan Ribeiro da Silva" userId="87172018aff3672e" providerId="LiveId" clId="{24E397C2-FF67-4927-ACDF-DF547FD89C62}" dt="2018-07-07T14:13:05.759" v="1956" actId="14100"/>
          <ac:picMkLst>
            <pc:docMk/>
            <pc:sldMk cId="816579433" sldId="277"/>
            <ac:picMk id="6" creationId="{C6F842D3-AEFD-498E-AF6A-E9BC4B5EF587}"/>
          </ac:picMkLst>
        </pc:picChg>
        <pc:picChg chg="add del mod">
          <ac:chgData name="Luan Ribeiro da Silva" userId="87172018aff3672e" providerId="LiveId" clId="{24E397C2-FF67-4927-ACDF-DF547FD89C62}" dt="2018-07-07T14:13:18.417" v="1964" actId="478"/>
          <ac:picMkLst>
            <pc:docMk/>
            <pc:sldMk cId="816579433" sldId="277"/>
            <ac:picMk id="7" creationId="{607CB76C-F5D0-4439-885D-81E47479810E}"/>
          </ac:picMkLst>
        </pc:picChg>
        <pc:picChg chg="add mod">
          <ac:chgData name="Luan Ribeiro da Silva" userId="87172018aff3672e" providerId="LiveId" clId="{24E397C2-FF67-4927-ACDF-DF547FD89C62}" dt="2018-07-07T14:14:29.233" v="1984" actId="1038"/>
          <ac:picMkLst>
            <pc:docMk/>
            <pc:sldMk cId="816579433" sldId="277"/>
            <ac:picMk id="8" creationId="{EFB498CC-6144-4D2D-9A8F-414A83090434}"/>
          </ac:picMkLst>
        </pc:picChg>
      </pc:sldChg>
      <pc:sldChg chg="addSp delSp modSp add">
        <pc:chgData name="Luan Ribeiro da Silva" userId="87172018aff3672e" providerId="LiveId" clId="{24E397C2-FF67-4927-ACDF-DF547FD89C62}" dt="2018-07-07T14:20:14.344" v="2023" actId="1076"/>
        <pc:sldMkLst>
          <pc:docMk/>
          <pc:sldMk cId="2878305396" sldId="278"/>
        </pc:sldMkLst>
        <pc:spChg chg="mod">
          <ac:chgData name="Luan Ribeiro da Silva" userId="87172018aff3672e" providerId="LiveId" clId="{24E397C2-FF67-4927-ACDF-DF547FD89C62}" dt="2018-07-07T14:17:59.353" v="2005" actId="20577"/>
          <ac:spMkLst>
            <pc:docMk/>
            <pc:sldMk cId="2878305396" sldId="278"/>
            <ac:spMk id="2" creationId="{00000000-0000-0000-0000-000000000000}"/>
          </ac:spMkLst>
        </pc:spChg>
        <pc:picChg chg="add mod">
          <ac:chgData name="Luan Ribeiro da Silva" userId="87172018aff3672e" providerId="LiveId" clId="{24E397C2-FF67-4927-ACDF-DF547FD89C62}" dt="2018-07-07T14:20:06.710" v="2022" actId="1076"/>
          <ac:picMkLst>
            <pc:docMk/>
            <pc:sldMk cId="2878305396" sldId="278"/>
            <ac:picMk id="3" creationId="{120C811D-4AFB-47CC-A7F0-B36C99530C14}"/>
          </ac:picMkLst>
        </pc:picChg>
        <pc:picChg chg="add mod">
          <ac:chgData name="Luan Ribeiro da Silva" userId="87172018aff3672e" providerId="LiveId" clId="{24E397C2-FF67-4927-ACDF-DF547FD89C62}" dt="2018-07-07T14:20:14.344" v="2023" actId="1076"/>
          <ac:picMkLst>
            <pc:docMk/>
            <pc:sldMk cId="2878305396" sldId="278"/>
            <ac:picMk id="4" creationId="{5F45689A-A63A-4CC3-87B5-B0491229AF3E}"/>
          </ac:picMkLst>
        </pc:picChg>
        <pc:picChg chg="del">
          <ac:chgData name="Luan Ribeiro da Silva" userId="87172018aff3672e" providerId="LiveId" clId="{24E397C2-FF67-4927-ACDF-DF547FD89C62}" dt="2018-07-07T14:17:47.648" v="1988" actId="478"/>
          <ac:picMkLst>
            <pc:docMk/>
            <pc:sldMk cId="2878305396" sldId="278"/>
            <ac:picMk id="5" creationId="{2B9B2075-75F7-448F-B788-E65E90AFE3C2}"/>
          </ac:picMkLst>
        </pc:picChg>
        <pc:picChg chg="del">
          <ac:chgData name="Luan Ribeiro da Silva" userId="87172018aff3672e" providerId="LiveId" clId="{24E397C2-FF67-4927-ACDF-DF547FD89C62}" dt="2018-07-07T14:17:48.320" v="1989" actId="478"/>
          <ac:picMkLst>
            <pc:docMk/>
            <pc:sldMk cId="2878305396" sldId="278"/>
            <ac:picMk id="6" creationId="{C6F842D3-AEFD-498E-AF6A-E9BC4B5EF587}"/>
          </ac:picMkLst>
        </pc:picChg>
        <pc:picChg chg="del">
          <ac:chgData name="Luan Ribeiro da Silva" userId="87172018aff3672e" providerId="LiveId" clId="{24E397C2-FF67-4927-ACDF-DF547FD89C62}" dt="2018-07-07T14:17:46.776" v="1987" actId="478"/>
          <ac:picMkLst>
            <pc:docMk/>
            <pc:sldMk cId="2878305396" sldId="278"/>
            <ac:picMk id="8" creationId="{EFB498CC-6144-4D2D-9A8F-414A83090434}"/>
          </ac:picMkLst>
        </pc:picChg>
      </pc:sldChg>
      <pc:sldChg chg="addSp delSp modSp add">
        <pc:chgData name="Luan Ribeiro da Silva" userId="87172018aff3672e" providerId="LiveId" clId="{24E397C2-FF67-4927-ACDF-DF547FD89C62}" dt="2018-07-07T14:26:21.922" v="2061" actId="208"/>
        <pc:sldMkLst>
          <pc:docMk/>
          <pc:sldMk cId="4090295884" sldId="279"/>
        </pc:sldMkLst>
        <pc:picChg chg="del">
          <ac:chgData name="Luan Ribeiro da Silva" userId="87172018aff3672e" providerId="LiveId" clId="{24E397C2-FF67-4927-ACDF-DF547FD89C62}" dt="2018-07-07T14:23:46.783" v="2026" actId="478"/>
          <ac:picMkLst>
            <pc:docMk/>
            <pc:sldMk cId="4090295884" sldId="279"/>
            <ac:picMk id="3" creationId="{120C811D-4AFB-47CC-A7F0-B36C99530C14}"/>
          </ac:picMkLst>
        </pc:picChg>
        <pc:picChg chg="del">
          <ac:chgData name="Luan Ribeiro da Silva" userId="87172018aff3672e" providerId="LiveId" clId="{24E397C2-FF67-4927-ACDF-DF547FD89C62}" dt="2018-07-07T14:23:45.223" v="2025" actId="478"/>
          <ac:picMkLst>
            <pc:docMk/>
            <pc:sldMk cId="4090295884" sldId="279"/>
            <ac:picMk id="4" creationId="{5F45689A-A63A-4CC3-87B5-B0491229AF3E}"/>
          </ac:picMkLst>
        </pc:picChg>
        <pc:picChg chg="add mod">
          <ac:chgData name="Luan Ribeiro da Silva" userId="87172018aff3672e" providerId="LiveId" clId="{24E397C2-FF67-4927-ACDF-DF547FD89C62}" dt="2018-07-07T14:26:21.922" v="2061" actId="208"/>
          <ac:picMkLst>
            <pc:docMk/>
            <pc:sldMk cId="4090295884" sldId="279"/>
            <ac:picMk id="5" creationId="{E93B3076-BE3B-4103-995C-34480DD4DAAD}"/>
          </ac:picMkLst>
        </pc:picChg>
      </pc:sldChg>
      <pc:sldChg chg="addSp delSp modSp add">
        <pc:chgData name="Luan Ribeiro da Silva" userId="87172018aff3672e" providerId="LiveId" clId="{24E397C2-FF67-4927-ACDF-DF547FD89C62}" dt="2018-07-07T14:26:27.268" v="2062" actId="208"/>
        <pc:sldMkLst>
          <pc:docMk/>
          <pc:sldMk cId="1295523042" sldId="280"/>
        </pc:sldMkLst>
        <pc:picChg chg="add mod">
          <ac:chgData name="Luan Ribeiro da Silva" userId="87172018aff3672e" providerId="LiveId" clId="{24E397C2-FF67-4927-ACDF-DF547FD89C62}" dt="2018-07-07T14:26:27.268" v="2062" actId="208"/>
          <ac:picMkLst>
            <pc:docMk/>
            <pc:sldMk cId="1295523042" sldId="280"/>
            <ac:picMk id="3" creationId="{A1BD18F8-6101-47A8-8387-2C968D08092F}"/>
          </ac:picMkLst>
        </pc:picChg>
        <pc:picChg chg="del">
          <ac:chgData name="Luan Ribeiro da Silva" userId="87172018aff3672e" providerId="LiveId" clId="{24E397C2-FF67-4927-ACDF-DF547FD89C62}" dt="2018-07-07T14:25:50.383" v="2043" actId="478"/>
          <ac:picMkLst>
            <pc:docMk/>
            <pc:sldMk cId="1295523042" sldId="280"/>
            <ac:picMk id="5" creationId="{E93B3076-BE3B-4103-995C-34480DD4DAAD}"/>
          </ac:picMkLst>
        </pc:picChg>
      </pc:sldChg>
      <pc:sldChg chg="addSp modSp add">
        <pc:chgData name="Luan Ribeiro da Silva" userId="87172018aff3672e" providerId="LiveId" clId="{24E397C2-FF67-4927-ACDF-DF547FD89C62}" dt="2018-07-07T14:47:26.281" v="2223" actId="1035"/>
        <pc:sldMkLst>
          <pc:docMk/>
          <pc:sldMk cId="2077396397" sldId="281"/>
        </pc:sldMkLst>
        <pc:spChg chg="mod">
          <ac:chgData name="Luan Ribeiro da Silva" userId="87172018aff3672e" providerId="LiveId" clId="{24E397C2-FF67-4927-ACDF-DF547FD89C62}" dt="2018-07-07T14:46:52.753" v="2213" actId="20577"/>
          <ac:spMkLst>
            <pc:docMk/>
            <pc:sldMk cId="2077396397" sldId="281"/>
            <ac:spMk id="3" creationId="{00000000-0000-0000-0000-000000000000}"/>
          </ac:spMkLst>
        </pc:spChg>
        <pc:picChg chg="add mod">
          <ac:chgData name="Luan Ribeiro da Silva" userId="87172018aff3672e" providerId="LiveId" clId="{24E397C2-FF67-4927-ACDF-DF547FD89C62}" dt="2018-07-07T14:47:26.281" v="2223" actId="1035"/>
          <ac:picMkLst>
            <pc:docMk/>
            <pc:sldMk cId="2077396397" sldId="281"/>
            <ac:picMk id="4" creationId="{97509931-3482-406C-904A-26FEE71D0AA4}"/>
          </ac:picMkLst>
        </pc:picChg>
      </pc:sldChg>
      <pc:sldChg chg="addSp delSp modSp add">
        <pc:chgData name="Luan Ribeiro da Silva" userId="87172018aff3672e" providerId="LiveId" clId="{24E397C2-FF67-4927-ACDF-DF547FD89C62}" dt="2018-07-07T14:50:43.167" v="2245" actId="208"/>
        <pc:sldMkLst>
          <pc:docMk/>
          <pc:sldMk cId="3250680740" sldId="282"/>
        </pc:sldMkLst>
        <pc:spChg chg="mod">
          <ac:chgData name="Luan Ribeiro da Silva" userId="87172018aff3672e" providerId="LiveId" clId="{24E397C2-FF67-4927-ACDF-DF547FD89C62}" dt="2018-07-07T14:50:06.841" v="2233" actId="1035"/>
          <ac:spMkLst>
            <pc:docMk/>
            <pc:sldMk cId="3250680740" sldId="282"/>
            <ac:spMk id="3" creationId="{00000000-0000-0000-0000-000000000000}"/>
          </ac:spMkLst>
        </pc:spChg>
        <pc:picChg chg="del">
          <ac:chgData name="Luan Ribeiro da Silva" userId="87172018aff3672e" providerId="LiveId" clId="{24E397C2-FF67-4927-ACDF-DF547FD89C62}" dt="2018-07-07T14:49:57.769" v="2225" actId="478"/>
          <ac:picMkLst>
            <pc:docMk/>
            <pc:sldMk cId="3250680740" sldId="282"/>
            <ac:picMk id="4" creationId="{97509931-3482-406C-904A-26FEE71D0AA4}"/>
          </ac:picMkLst>
        </pc:picChg>
        <pc:picChg chg="add mod">
          <ac:chgData name="Luan Ribeiro da Silva" userId="87172018aff3672e" providerId="LiveId" clId="{24E397C2-FF67-4927-ACDF-DF547FD89C62}" dt="2018-07-07T14:50:22.303" v="2237" actId="208"/>
          <ac:picMkLst>
            <pc:docMk/>
            <pc:sldMk cId="3250680740" sldId="282"/>
            <ac:picMk id="5" creationId="{FD44151D-B858-47FD-B8D9-C2D376903A42}"/>
          </ac:picMkLst>
        </pc:picChg>
        <pc:picChg chg="add mod">
          <ac:chgData name="Luan Ribeiro da Silva" userId="87172018aff3672e" providerId="LiveId" clId="{24E397C2-FF67-4927-ACDF-DF547FD89C62}" dt="2018-07-07T14:50:43.167" v="2245" actId="208"/>
          <ac:picMkLst>
            <pc:docMk/>
            <pc:sldMk cId="3250680740" sldId="282"/>
            <ac:picMk id="6" creationId="{8AFF000F-B086-4AE7-8C55-840FAA87E3EC}"/>
          </ac:picMkLst>
        </pc:picChg>
      </pc:sldChg>
      <pc:sldChg chg="addSp delSp modSp add">
        <pc:chgData name="Luan Ribeiro da Silva" userId="87172018aff3672e" providerId="LiveId" clId="{24E397C2-FF67-4927-ACDF-DF547FD89C62}" dt="2018-07-07T14:52:30.399" v="2281" actId="208"/>
        <pc:sldMkLst>
          <pc:docMk/>
          <pc:sldMk cId="1637870519" sldId="283"/>
        </pc:sldMkLst>
        <pc:spChg chg="mod">
          <ac:chgData name="Luan Ribeiro da Silva" userId="87172018aff3672e" providerId="LiveId" clId="{24E397C2-FF67-4927-ACDF-DF547FD89C62}" dt="2018-07-07T14:52:10.024" v="2268" actId="20577"/>
          <ac:spMkLst>
            <pc:docMk/>
            <pc:sldMk cId="1637870519" sldId="283"/>
            <ac:spMk id="3" creationId="{00000000-0000-0000-0000-000000000000}"/>
          </ac:spMkLst>
        </pc:spChg>
        <pc:picChg chg="add mod">
          <ac:chgData name="Luan Ribeiro da Silva" userId="87172018aff3672e" providerId="LiveId" clId="{24E397C2-FF67-4927-ACDF-DF547FD89C62}" dt="2018-07-07T14:52:30.399" v="2281" actId="208"/>
          <ac:picMkLst>
            <pc:docMk/>
            <pc:sldMk cId="1637870519" sldId="283"/>
            <ac:picMk id="4" creationId="{BC4C02DE-F052-4CE9-B4B6-C5F29D663F8B}"/>
          </ac:picMkLst>
        </pc:picChg>
        <pc:picChg chg="del">
          <ac:chgData name="Luan Ribeiro da Silva" userId="87172018aff3672e" providerId="LiveId" clId="{24E397C2-FF67-4927-ACDF-DF547FD89C62}" dt="2018-07-07T14:52:02.416" v="2247" actId="478"/>
          <ac:picMkLst>
            <pc:docMk/>
            <pc:sldMk cId="1637870519" sldId="283"/>
            <ac:picMk id="5" creationId="{FD44151D-B858-47FD-B8D9-C2D376903A42}"/>
          </ac:picMkLst>
        </pc:picChg>
        <pc:picChg chg="del">
          <ac:chgData name="Luan Ribeiro da Silva" userId="87172018aff3672e" providerId="LiveId" clId="{24E397C2-FF67-4927-ACDF-DF547FD89C62}" dt="2018-07-07T14:52:02.913" v="2248" actId="478"/>
          <ac:picMkLst>
            <pc:docMk/>
            <pc:sldMk cId="1637870519" sldId="283"/>
            <ac:picMk id="6" creationId="{8AFF000F-B086-4AE7-8C55-840FAA87E3EC}"/>
          </ac:picMkLst>
        </pc:picChg>
      </pc:sldChg>
      <pc:sldChg chg="addSp delSp modSp add">
        <pc:chgData name="Luan Ribeiro da Silva" userId="87172018aff3672e" providerId="LiveId" clId="{24E397C2-FF67-4927-ACDF-DF547FD89C62}" dt="2018-07-07T14:54:38.513" v="2290" actId="208"/>
        <pc:sldMkLst>
          <pc:docMk/>
          <pc:sldMk cId="3800944122" sldId="284"/>
        </pc:sldMkLst>
        <pc:picChg chg="del">
          <ac:chgData name="Luan Ribeiro da Silva" userId="87172018aff3672e" providerId="LiveId" clId="{24E397C2-FF67-4927-ACDF-DF547FD89C62}" dt="2018-07-07T14:52:59.097" v="2283" actId="478"/>
          <ac:picMkLst>
            <pc:docMk/>
            <pc:sldMk cId="3800944122" sldId="284"/>
            <ac:picMk id="4" creationId="{BC4C02DE-F052-4CE9-B4B6-C5F29D663F8B}"/>
          </ac:picMkLst>
        </pc:picChg>
        <pc:picChg chg="add mod">
          <ac:chgData name="Luan Ribeiro da Silva" userId="87172018aff3672e" providerId="LiveId" clId="{24E397C2-FF67-4927-ACDF-DF547FD89C62}" dt="2018-07-07T14:54:38.513" v="2290" actId="208"/>
          <ac:picMkLst>
            <pc:docMk/>
            <pc:sldMk cId="3800944122" sldId="284"/>
            <ac:picMk id="5" creationId="{C45EAD49-41B0-46D0-BFFB-56CAD9903DCA}"/>
          </ac:picMkLst>
        </pc:picChg>
      </pc:sldChg>
      <pc:sldChg chg="addSp delSp modSp add">
        <pc:chgData name="Luan Ribeiro da Silva" userId="87172018aff3672e" providerId="LiveId" clId="{24E397C2-FF67-4927-ACDF-DF547FD89C62}" dt="2018-07-07T15:23:19.781" v="2298" actId="208"/>
        <pc:sldMkLst>
          <pc:docMk/>
          <pc:sldMk cId="1022982707" sldId="285"/>
        </pc:sldMkLst>
        <pc:spChg chg="del">
          <ac:chgData name="Luan Ribeiro da Silva" userId="87172018aff3672e" providerId="LiveId" clId="{24E397C2-FF67-4927-ACDF-DF547FD89C62}" dt="2018-07-07T15:23:02.010" v="2293" actId="478"/>
          <ac:spMkLst>
            <pc:docMk/>
            <pc:sldMk cId="1022982707" sldId="285"/>
            <ac:spMk id="3" creationId="{00000000-0000-0000-0000-000000000000}"/>
          </ac:spMkLst>
        </pc:spChg>
        <pc:spChg chg="add del mod">
          <ac:chgData name="Luan Ribeiro da Silva" userId="87172018aff3672e" providerId="LiveId" clId="{24E397C2-FF67-4927-ACDF-DF547FD89C62}" dt="2018-07-07T15:23:03.934" v="2294" actId="478"/>
          <ac:spMkLst>
            <pc:docMk/>
            <pc:sldMk cId="1022982707" sldId="285"/>
            <ac:spMk id="6" creationId="{6E166DC4-4E55-47F2-8BEA-D4168DB15A83}"/>
          </ac:spMkLst>
        </pc:spChg>
        <pc:picChg chg="del">
          <ac:chgData name="Luan Ribeiro da Silva" userId="87172018aff3672e" providerId="LiveId" clId="{24E397C2-FF67-4927-ACDF-DF547FD89C62}" dt="2018-07-07T15:22:59.559" v="2292" actId="478"/>
          <ac:picMkLst>
            <pc:docMk/>
            <pc:sldMk cId="1022982707" sldId="285"/>
            <ac:picMk id="5" creationId="{C45EAD49-41B0-46D0-BFFB-56CAD9903DCA}"/>
          </ac:picMkLst>
        </pc:picChg>
        <pc:picChg chg="add mod">
          <ac:chgData name="Luan Ribeiro da Silva" userId="87172018aff3672e" providerId="LiveId" clId="{24E397C2-FF67-4927-ACDF-DF547FD89C62}" dt="2018-07-07T15:23:19.781" v="2298" actId="208"/>
          <ac:picMkLst>
            <pc:docMk/>
            <pc:sldMk cId="1022982707" sldId="285"/>
            <ac:picMk id="7" creationId="{FD83F2F5-3B9E-4C68-A62A-DD20B3EDA185}"/>
          </ac:picMkLst>
        </pc:picChg>
      </pc:sldChg>
      <pc:sldChg chg="addSp delSp modSp add del">
        <pc:chgData name="Luan Ribeiro da Silva" userId="87172018aff3672e" providerId="LiveId" clId="{24E397C2-FF67-4927-ACDF-DF547FD89C62}" dt="2018-07-07T18:53:06.925" v="5541" actId="2696"/>
        <pc:sldMkLst>
          <pc:docMk/>
          <pc:sldMk cId="3314926157" sldId="286"/>
        </pc:sldMkLst>
        <pc:picChg chg="add mod">
          <ac:chgData name="Luan Ribeiro da Silva" userId="87172018aff3672e" providerId="LiveId" clId="{24E397C2-FF67-4927-ACDF-DF547FD89C62}" dt="2018-07-07T15:24:22.238" v="2304" actId="208"/>
          <ac:picMkLst>
            <pc:docMk/>
            <pc:sldMk cId="3314926157" sldId="286"/>
            <ac:picMk id="3" creationId="{08C934ED-B0AA-4B20-BDA6-569223B8C184}"/>
          </ac:picMkLst>
        </pc:picChg>
        <pc:picChg chg="del">
          <ac:chgData name="Luan Ribeiro da Silva" userId="87172018aff3672e" providerId="LiveId" clId="{24E397C2-FF67-4927-ACDF-DF547FD89C62}" dt="2018-07-07T15:23:58.454" v="2300" actId="478"/>
          <ac:picMkLst>
            <pc:docMk/>
            <pc:sldMk cId="3314926157" sldId="286"/>
            <ac:picMk id="7" creationId="{FD83F2F5-3B9E-4C68-A62A-DD20B3EDA185}"/>
          </ac:picMkLst>
        </pc:picChg>
      </pc:sldChg>
      <pc:sldChg chg="addSp delSp modSp add del">
        <pc:chgData name="Luan Ribeiro da Silva" userId="87172018aff3672e" providerId="LiveId" clId="{24E397C2-FF67-4927-ACDF-DF547FD89C62}" dt="2018-07-07T18:53:06.957" v="5542" actId="2696"/>
        <pc:sldMkLst>
          <pc:docMk/>
          <pc:sldMk cId="3170323179" sldId="287"/>
        </pc:sldMkLst>
        <pc:picChg chg="del">
          <ac:chgData name="Luan Ribeiro da Silva" userId="87172018aff3672e" providerId="LiveId" clId="{24E397C2-FF67-4927-ACDF-DF547FD89C62}" dt="2018-07-07T15:24:47.134" v="2306" actId="478"/>
          <ac:picMkLst>
            <pc:docMk/>
            <pc:sldMk cId="3170323179" sldId="287"/>
            <ac:picMk id="3" creationId="{08C934ED-B0AA-4B20-BDA6-569223B8C184}"/>
          </ac:picMkLst>
        </pc:picChg>
        <pc:picChg chg="add mod">
          <ac:chgData name="Luan Ribeiro da Silva" userId="87172018aff3672e" providerId="LiveId" clId="{24E397C2-FF67-4927-ACDF-DF547FD89C62}" dt="2018-07-07T15:24:56.413" v="2310" actId="208"/>
          <ac:picMkLst>
            <pc:docMk/>
            <pc:sldMk cId="3170323179" sldId="287"/>
            <ac:picMk id="4" creationId="{8BBE9318-2845-4365-91B8-89B983FA5462}"/>
          </ac:picMkLst>
        </pc:picChg>
      </pc:sldChg>
      <pc:sldChg chg="addSp delSp modSp add del">
        <pc:chgData name="Luan Ribeiro da Silva" userId="87172018aff3672e" providerId="LiveId" clId="{24E397C2-FF67-4927-ACDF-DF547FD89C62}" dt="2018-07-07T18:53:06.847" v="5540" actId="2696"/>
        <pc:sldMkLst>
          <pc:docMk/>
          <pc:sldMk cId="1667358572" sldId="288"/>
        </pc:sldMkLst>
        <pc:picChg chg="add mod">
          <ac:chgData name="Luan Ribeiro da Silva" userId="87172018aff3672e" providerId="LiveId" clId="{24E397C2-FF67-4927-ACDF-DF547FD89C62}" dt="2018-07-07T15:31:31.550" v="2355" actId="1035"/>
          <ac:picMkLst>
            <pc:docMk/>
            <pc:sldMk cId="1667358572" sldId="288"/>
            <ac:picMk id="3" creationId="{BAFC5886-5C12-46ED-B0BA-17FF94DBFBB9}"/>
          </ac:picMkLst>
        </pc:picChg>
        <pc:picChg chg="del">
          <ac:chgData name="Luan Ribeiro da Silva" userId="87172018aff3672e" providerId="LiveId" clId="{24E397C2-FF67-4927-ACDF-DF547FD89C62}" dt="2018-07-07T15:29:12.414" v="2312" actId="478"/>
          <ac:picMkLst>
            <pc:docMk/>
            <pc:sldMk cId="1667358572" sldId="288"/>
            <ac:picMk id="4" creationId="{8BBE9318-2845-4365-91B8-89B983FA5462}"/>
          </ac:picMkLst>
        </pc:picChg>
        <pc:picChg chg="add mod">
          <ac:chgData name="Luan Ribeiro da Silva" userId="87172018aff3672e" providerId="LiveId" clId="{24E397C2-FF67-4927-ACDF-DF547FD89C62}" dt="2018-07-07T15:31:26.613" v="2337" actId="1037"/>
          <ac:picMkLst>
            <pc:docMk/>
            <pc:sldMk cId="1667358572" sldId="288"/>
            <ac:picMk id="5" creationId="{F2F2341C-EF4C-4BC2-98EA-9A5179EB85D6}"/>
          </ac:picMkLst>
        </pc:picChg>
      </pc:sldChg>
      <pc:sldChg chg="addSp delSp modSp add">
        <pc:chgData name="Luan Ribeiro da Silva" userId="87172018aff3672e" providerId="LiveId" clId="{24E397C2-FF67-4927-ACDF-DF547FD89C62}" dt="2018-07-07T15:34:05.521" v="2362" actId="208"/>
        <pc:sldMkLst>
          <pc:docMk/>
          <pc:sldMk cId="844927347" sldId="289"/>
        </pc:sldMkLst>
        <pc:picChg chg="del">
          <ac:chgData name="Luan Ribeiro da Silva" userId="87172018aff3672e" providerId="LiveId" clId="{24E397C2-FF67-4927-ACDF-DF547FD89C62}" dt="2018-07-07T15:33:55.077" v="2358" actId="478"/>
          <ac:picMkLst>
            <pc:docMk/>
            <pc:sldMk cId="844927347" sldId="289"/>
            <ac:picMk id="3" creationId="{BAFC5886-5C12-46ED-B0BA-17FF94DBFBB9}"/>
          </ac:picMkLst>
        </pc:picChg>
        <pc:picChg chg="add mod">
          <ac:chgData name="Luan Ribeiro da Silva" userId="87172018aff3672e" providerId="LiveId" clId="{24E397C2-FF67-4927-ACDF-DF547FD89C62}" dt="2018-07-07T15:34:05.521" v="2362" actId="208"/>
          <ac:picMkLst>
            <pc:docMk/>
            <pc:sldMk cId="844927347" sldId="289"/>
            <ac:picMk id="4" creationId="{FB2A79DB-D843-4375-A06E-1D212D5E1810}"/>
          </ac:picMkLst>
        </pc:picChg>
        <pc:picChg chg="del">
          <ac:chgData name="Luan Ribeiro da Silva" userId="87172018aff3672e" providerId="LiveId" clId="{24E397C2-FF67-4927-ACDF-DF547FD89C62}" dt="2018-07-07T15:33:54.517" v="2357" actId="478"/>
          <ac:picMkLst>
            <pc:docMk/>
            <pc:sldMk cId="844927347" sldId="289"/>
            <ac:picMk id="5" creationId="{F2F2341C-EF4C-4BC2-98EA-9A5179EB85D6}"/>
          </ac:picMkLst>
        </pc:picChg>
      </pc:sldChg>
      <pc:sldChg chg="addSp delSp modSp add">
        <pc:chgData name="Luan Ribeiro da Silva" userId="87172018aff3672e" providerId="LiveId" clId="{24E397C2-FF67-4927-ACDF-DF547FD89C62}" dt="2018-07-07T15:35:31.665" v="2387" actId="208"/>
        <pc:sldMkLst>
          <pc:docMk/>
          <pc:sldMk cId="664730409" sldId="290"/>
        </pc:sldMkLst>
        <pc:picChg chg="add mod">
          <ac:chgData name="Luan Ribeiro da Silva" userId="87172018aff3672e" providerId="LiveId" clId="{24E397C2-FF67-4927-ACDF-DF547FD89C62}" dt="2018-07-07T15:35:27.957" v="2386" actId="1038"/>
          <ac:picMkLst>
            <pc:docMk/>
            <pc:sldMk cId="664730409" sldId="290"/>
            <ac:picMk id="3" creationId="{492EDADD-19BB-4AD6-AD0D-50FA67E3028D}"/>
          </ac:picMkLst>
        </pc:picChg>
        <pc:picChg chg="del">
          <ac:chgData name="Luan Ribeiro da Silva" userId="87172018aff3672e" providerId="LiveId" clId="{24E397C2-FF67-4927-ACDF-DF547FD89C62}" dt="2018-07-07T15:34:15.773" v="2364" actId="478"/>
          <ac:picMkLst>
            <pc:docMk/>
            <pc:sldMk cId="664730409" sldId="290"/>
            <ac:picMk id="4" creationId="{FB2A79DB-D843-4375-A06E-1D212D5E1810}"/>
          </ac:picMkLst>
        </pc:picChg>
        <pc:picChg chg="add mod">
          <ac:chgData name="Luan Ribeiro da Silva" userId="87172018aff3672e" providerId="LiveId" clId="{24E397C2-FF67-4927-ACDF-DF547FD89C62}" dt="2018-07-07T15:35:31.665" v="2387" actId="208"/>
          <ac:picMkLst>
            <pc:docMk/>
            <pc:sldMk cId="664730409" sldId="290"/>
            <ac:picMk id="5" creationId="{188FA458-C721-49E5-81C1-0494C13AED4E}"/>
          </ac:picMkLst>
        </pc:picChg>
      </pc:sldChg>
      <pc:sldChg chg="addSp delSp modSp add">
        <pc:chgData name="Luan Ribeiro da Silva" userId="87172018aff3672e" providerId="LiveId" clId="{24E397C2-FF67-4927-ACDF-DF547FD89C62}" dt="2018-07-07T15:39:59.094" v="2417" actId="207"/>
        <pc:sldMkLst>
          <pc:docMk/>
          <pc:sldMk cId="2419254288" sldId="291"/>
        </pc:sldMkLst>
        <pc:spChg chg="mod">
          <ac:chgData name="Luan Ribeiro da Silva" userId="87172018aff3672e" providerId="LiveId" clId="{24E397C2-FF67-4927-ACDF-DF547FD89C62}" dt="2018-07-07T15:37:21.564" v="2399" actId="1035"/>
          <ac:spMkLst>
            <pc:docMk/>
            <pc:sldMk cId="2419254288" sldId="291"/>
            <ac:spMk id="2" creationId="{00000000-0000-0000-0000-000000000000}"/>
          </ac:spMkLst>
        </pc:spChg>
        <pc:spChg chg="add mod">
          <ac:chgData name="Luan Ribeiro da Silva" userId="87172018aff3672e" providerId="LiveId" clId="{24E397C2-FF67-4927-ACDF-DF547FD89C62}" dt="2018-07-07T15:38:22.935" v="2407" actId="207"/>
          <ac:spMkLst>
            <pc:docMk/>
            <pc:sldMk cId="2419254288" sldId="291"/>
            <ac:spMk id="6" creationId="{D3B62633-F0EA-4A36-8623-EDBF845E83E0}"/>
          </ac:spMkLst>
        </pc:spChg>
        <pc:spChg chg="add mod">
          <ac:chgData name="Luan Ribeiro da Silva" userId="87172018aff3672e" providerId="LiveId" clId="{24E397C2-FF67-4927-ACDF-DF547FD89C62}" dt="2018-07-07T15:39:10.956" v="2410" actId="1037"/>
          <ac:spMkLst>
            <pc:docMk/>
            <pc:sldMk cId="2419254288" sldId="291"/>
            <ac:spMk id="7" creationId="{A89F7754-EC5A-4F39-A580-7785BC29826D}"/>
          </ac:spMkLst>
        </pc:spChg>
        <pc:spChg chg="add mod">
          <ac:chgData name="Luan Ribeiro da Silva" userId="87172018aff3672e" providerId="LiveId" clId="{24E397C2-FF67-4927-ACDF-DF547FD89C62}" dt="2018-07-07T15:39:44.716" v="2415" actId="1076"/>
          <ac:spMkLst>
            <pc:docMk/>
            <pc:sldMk cId="2419254288" sldId="291"/>
            <ac:spMk id="8" creationId="{EFB32B6E-F311-462B-811C-3D0282BEF82C}"/>
          </ac:spMkLst>
        </pc:spChg>
        <pc:spChg chg="add mod">
          <ac:chgData name="Luan Ribeiro da Silva" userId="87172018aff3672e" providerId="LiveId" clId="{24E397C2-FF67-4927-ACDF-DF547FD89C62}" dt="2018-07-07T15:39:59.094" v="2417" actId="207"/>
          <ac:spMkLst>
            <pc:docMk/>
            <pc:sldMk cId="2419254288" sldId="291"/>
            <ac:spMk id="9" creationId="{DF944E71-FCF0-4692-BD8A-A25DC711318C}"/>
          </ac:spMkLst>
        </pc:spChg>
        <pc:picChg chg="del">
          <ac:chgData name="Luan Ribeiro da Silva" userId="87172018aff3672e" providerId="LiveId" clId="{24E397C2-FF67-4927-ACDF-DF547FD89C62}" dt="2018-07-07T15:36:08.405" v="2389" actId="478"/>
          <ac:picMkLst>
            <pc:docMk/>
            <pc:sldMk cId="2419254288" sldId="291"/>
            <ac:picMk id="3" creationId="{492EDADD-19BB-4AD6-AD0D-50FA67E3028D}"/>
          </ac:picMkLst>
        </pc:picChg>
        <pc:picChg chg="add mod">
          <ac:chgData name="Luan Ribeiro da Silva" userId="87172018aff3672e" providerId="LiveId" clId="{24E397C2-FF67-4927-ACDF-DF547FD89C62}" dt="2018-07-07T15:37:30.887" v="2405" actId="208"/>
          <ac:picMkLst>
            <pc:docMk/>
            <pc:sldMk cId="2419254288" sldId="291"/>
            <ac:picMk id="4" creationId="{E6684080-5799-4F5D-91A0-FE5D2968DF52}"/>
          </ac:picMkLst>
        </pc:picChg>
        <pc:picChg chg="del">
          <ac:chgData name="Luan Ribeiro da Silva" userId="87172018aff3672e" providerId="LiveId" clId="{24E397C2-FF67-4927-ACDF-DF547FD89C62}" dt="2018-07-07T15:36:08.405" v="2389" actId="478"/>
          <ac:picMkLst>
            <pc:docMk/>
            <pc:sldMk cId="2419254288" sldId="291"/>
            <ac:picMk id="5" creationId="{188FA458-C721-49E5-81C1-0494C13AED4E}"/>
          </ac:picMkLst>
        </pc:picChg>
      </pc:sldChg>
      <pc:sldChg chg="addSp delSp modSp add">
        <pc:chgData name="Luan Ribeiro da Silva" userId="87172018aff3672e" providerId="LiveId" clId="{24E397C2-FF67-4927-ACDF-DF547FD89C62}" dt="2018-07-07T15:41:41.011" v="2446" actId="1036"/>
        <pc:sldMkLst>
          <pc:docMk/>
          <pc:sldMk cId="1773346827" sldId="292"/>
        </pc:sldMkLst>
        <pc:spChg chg="mod">
          <ac:chgData name="Luan Ribeiro da Silva" userId="87172018aff3672e" providerId="LiveId" clId="{24E397C2-FF67-4927-ACDF-DF547FD89C62}" dt="2018-07-07T15:41:41.011" v="2446" actId="1036"/>
          <ac:spMkLst>
            <pc:docMk/>
            <pc:sldMk cId="1773346827" sldId="292"/>
            <ac:spMk id="2" creationId="{00000000-0000-0000-0000-000000000000}"/>
          </ac:spMkLst>
        </pc:spChg>
        <pc:spChg chg="del">
          <ac:chgData name="Luan Ribeiro da Silva" userId="87172018aff3672e" providerId="LiveId" clId="{24E397C2-FF67-4927-ACDF-DF547FD89C62}" dt="2018-07-07T15:41:15.635" v="2423" actId="478"/>
          <ac:spMkLst>
            <pc:docMk/>
            <pc:sldMk cId="1773346827" sldId="292"/>
            <ac:spMk id="6" creationId="{D3B62633-F0EA-4A36-8623-EDBF845E83E0}"/>
          </ac:spMkLst>
        </pc:spChg>
        <pc:spChg chg="del">
          <ac:chgData name="Luan Ribeiro da Silva" userId="87172018aff3672e" providerId="LiveId" clId="{24E397C2-FF67-4927-ACDF-DF547FD89C62}" dt="2018-07-07T15:41:12.765" v="2422" actId="478"/>
          <ac:spMkLst>
            <pc:docMk/>
            <pc:sldMk cId="1773346827" sldId="292"/>
            <ac:spMk id="7" creationId="{A89F7754-EC5A-4F39-A580-7785BC29826D}"/>
          </ac:spMkLst>
        </pc:spChg>
        <pc:spChg chg="del">
          <ac:chgData name="Luan Ribeiro da Silva" userId="87172018aff3672e" providerId="LiveId" clId="{24E397C2-FF67-4927-ACDF-DF547FD89C62}" dt="2018-07-07T15:41:12.765" v="2422" actId="478"/>
          <ac:spMkLst>
            <pc:docMk/>
            <pc:sldMk cId="1773346827" sldId="292"/>
            <ac:spMk id="8" creationId="{EFB32B6E-F311-462B-811C-3D0282BEF82C}"/>
          </ac:spMkLst>
        </pc:spChg>
        <pc:spChg chg="del">
          <ac:chgData name="Luan Ribeiro da Silva" userId="87172018aff3672e" providerId="LiveId" clId="{24E397C2-FF67-4927-ACDF-DF547FD89C62}" dt="2018-07-07T15:41:12.765" v="2422" actId="478"/>
          <ac:spMkLst>
            <pc:docMk/>
            <pc:sldMk cId="1773346827" sldId="292"/>
            <ac:spMk id="9" creationId="{DF944E71-FCF0-4692-BD8A-A25DC711318C}"/>
          </ac:spMkLst>
        </pc:spChg>
        <pc:picChg chg="add mod">
          <ac:chgData name="Luan Ribeiro da Silva" userId="87172018aff3672e" providerId="LiveId" clId="{24E397C2-FF67-4927-ACDF-DF547FD89C62}" dt="2018-07-07T15:41:35.009" v="2442" actId="208"/>
          <ac:picMkLst>
            <pc:docMk/>
            <pc:sldMk cId="1773346827" sldId="292"/>
            <ac:picMk id="3" creationId="{73B6EFC8-0487-4CA7-B12D-4BB6D856CB2A}"/>
          </ac:picMkLst>
        </pc:picChg>
        <pc:picChg chg="del">
          <ac:chgData name="Luan Ribeiro da Silva" userId="87172018aff3672e" providerId="LiveId" clId="{24E397C2-FF67-4927-ACDF-DF547FD89C62}" dt="2018-07-07T15:41:02.147" v="2419" actId="478"/>
          <ac:picMkLst>
            <pc:docMk/>
            <pc:sldMk cId="1773346827" sldId="292"/>
            <ac:picMk id="4" creationId="{E6684080-5799-4F5D-91A0-FE5D2968DF52}"/>
          </ac:picMkLst>
        </pc:picChg>
      </pc:sldChg>
      <pc:sldChg chg="addSp delSp modSp add">
        <pc:chgData name="Luan Ribeiro da Silva" userId="87172018aff3672e" providerId="LiveId" clId="{24E397C2-FF67-4927-ACDF-DF547FD89C62}" dt="2018-07-07T16:19:35.213" v="2453" actId="208"/>
        <pc:sldMkLst>
          <pc:docMk/>
          <pc:sldMk cId="4231764379" sldId="293"/>
        </pc:sldMkLst>
        <pc:picChg chg="del">
          <ac:chgData name="Luan Ribeiro da Silva" userId="87172018aff3672e" providerId="LiveId" clId="{24E397C2-FF67-4927-ACDF-DF547FD89C62}" dt="2018-07-07T16:19:20.253" v="2448" actId="478"/>
          <ac:picMkLst>
            <pc:docMk/>
            <pc:sldMk cId="4231764379" sldId="293"/>
            <ac:picMk id="3" creationId="{73B6EFC8-0487-4CA7-B12D-4BB6D856CB2A}"/>
          </ac:picMkLst>
        </pc:picChg>
        <pc:picChg chg="add mod">
          <ac:chgData name="Luan Ribeiro da Silva" userId="87172018aff3672e" providerId="LiveId" clId="{24E397C2-FF67-4927-ACDF-DF547FD89C62}" dt="2018-07-07T16:19:35.213" v="2453" actId="208"/>
          <ac:picMkLst>
            <pc:docMk/>
            <pc:sldMk cId="4231764379" sldId="293"/>
            <ac:picMk id="4" creationId="{A94FD01A-E79A-4C58-AF6A-BC57DDF24930}"/>
          </ac:picMkLst>
        </pc:picChg>
      </pc:sldChg>
      <pc:sldChg chg="addSp delSp modSp add">
        <pc:chgData name="Luan Ribeiro da Silva" userId="87172018aff3672e" providerId="LiveId" clId="{24E397C2-FF67-4927-ACDF-DF547FD89C62}" dt="2018-07-07T16:20:55.281" v="2464" actId="208"/>
        <pc:sldMkLst>
          <pc:docMk/>
          <pc:sldMk cId="2474963082" sldId="294"/>
        </pc:sldMkLst>
        <pc:picChg chg="add mod">
          <ac:chgData name="Luan Ribeiro da Silva" userId="87172018aff3672e" providerId="LiveId" clId="{24E397C2-FF67-4927-ACDF-DF547FD89C62}" dt="2018-07-07T16:20:32.284" v="2460" actId="208"/>
          <ac:picMkLst>
            <pc:docMk/>
            <pc:sldMk cId="2474963082" sldId="294"/>
            <ac:picMk id="3" creationId="{B320DC90-BADA-4249-BB5B-804A008728B8}"/>
          </ac:picMkLst>
        </pc:picChg>
        <pc:picChg chg="del">
          <ac:chgData name="Luan Ribeiro da Silva" userId="87172018aff3672e" providerId="LiveId" clId="{24E397C2-FF67-4927-ACDF-DF547FD89C62}" dt="2018-07-07T16:20:22.421" v="2455" actId="478"/>
          <ac:picMkLst>
            <pc:docMk/>
            <pc:sldMk cId="2474963082" sldId="294"/>
            <ac:picMk id="4" creationId="{A94FD01A-E79A-4C58-AF6A-BC57DDF24930}"/>
          </ac:picMkLst>
        </pc:picChg>
        <pc:picChg chg="add mod">
          <ac:chgData name="Luan Ribeiro da Silva" userId="87172018aff3672e" providerId="LiveId" clId="{24E397C2-FF67-4927-ACDF-DF547FD89C62}" dt="2018-07-07T16:20:55.281" v="2464" actId="208"/>
          <ac:picMkLst>
            <pc:docMk/>
            <pc:sldMk cId="2474963082" sldId="294"/>
            <ac:picMk id="5" creationId="{32EC3946-1AEE-47A6-87B2-FC7D3000CB1E}"/>
          </ac:picMkLst>
        </pc:picChg>
      </pc:sldChg>
      <pc:sldChg chg="addSp delSp modSp add">
        <pc:chgData name="Luan Ribeiro da Silva" userId="87172018aff3672e" providerId="LiveId" clId="{24E397C2-FF67-4927-ACDF-DF547FD89C62}" dt="2018-07-07T16:22:10.342" v="2472" actId="208"/>
        <pc:sldMkLst>
          <pc:docMk/>
          <pc:sldMk cId="2861821550" sldId="295"/>
        </pc:sldMkLst>
        <pc:picChg chg="del">
          <ac:chgData name="Luan Ribeiro da Silva" userId="87172018aff3672e" providerId="LiveId" clId="{24E397C2-FF67-4927-ACDF-DF547FD89C62}" dt="2018-07-07T16:21:59.021" v="2466" actId="478"/>
          <ac:picMkLst>
            <pc:docMk/>
            <pc:sldMk cId="2861821550" sldId="295"/>
            <ac:picMk id="3" creationId="{B320DC90-BADA-4249-BB5B-804A008728B8}"/>
          </ac:picMkLst>
        </pc:picChg>
        <pc:picChg chg="add mod">
          <ac:chgData name="Luan Ribeiro da Silva" userId="87172018aff3672e" providerId="LiveId" clId="{24E397C2-FF67-4927-ACDF-DF547FD89C62}" dt="2018-07-07T16:22:10.342" v="2472" actId="208"/>
          <ac:picMkLst>
            <pc:docMk/>
            <pc:sldMk cId="2861821550" sldId="295"/>
            <ac:picMk id="4" creationId="{19860536-9B76-4346-A127-B31154439D8C}"/>
          </ac:picMkLst>
        </pc:picChg>
        <pc:picChg chg="del">
          <ac:chgData name="Luan Ribeiro da Silva" userId="87172018aff3672e" providerId="LiveId" clId="{24E397C2-FF67-4927-ACDF-DF547FD89C62}" dt="2018-07-07T16:21:59.021" v="2466" actId="478"/>
          <ac:picMkLst>
            <pc:docMk/>
            <pc:sldMk cId="2861821550" sldId="295"/>
            <ac:picMk id="5" creationId="{32EC3946-1AEE-47A6-87B2-FC7D3000CB1E}"/>
          </ac:picMkLst>
        </pc:picChg>
      </pc:sldChg>
      <pc:sldChg chg="modSp add">
        <pc:chgData name="Luan Ribeiro da Silva" userId="87172018aff3672e" providerId="LiveId" clId="{24E397C2-FF67-4927-ACDF-DF547FD89C62}" dt="2018-07-07T16:37:43.916" v="3029" actId="27636"/>
        <pc:sldMkLst>
          <pc:docMk/>
          <pc:sldMk cId="2790273910" sldId="296"/>
        </pc:sldMkLst>
        <pc:spChg chg="mod">
          <ac:chgData name="Luan Ribeiro da Silva" userId="87172018aff3672e" providerId="LiveId" clId="{24E397C2-FF67-4927-ACDF-DF547FD89C62}" dt="2018-07-07T16:37:43.916" v="3029" actId="27636"/>
          <ac:spMkLst>
            <pc:docMk/>
            <pc:sldMk cId="2790273910" sldId="296"/>
            <ac:spMk id="3" creationId="{00000000-0000-0000-0000-000000000000}"/>
          </ac:spMkLst>
        </pc:spChg>
      </pc:sldChg>
      <pc:sldChg chg="addSp delSp modSp add">
        <pc:chgData name="Luan Ribeiro da Silva" userId="87172018aff3672e" providerId="LiveId" clId="{24E397C2-FF67-4927-ACDF-DF547FD89C62}" dt="2018-07-07T16:42:07.962" v="3056" actId="14100"/>
        <pc:sldMkLst>
          <pc:docMk/>
          <pc:sldMk cId="3652381469" sldId="297"/>
        </pc:sldMkLst>
        <pc:spChg chg="del">
          <ac:chgData name="Luan Ribeiro da Silva" userId="87172018aff3672e" providerId="LiveId" clId="{24E397C2-FF67-4927-ACDF-DF547FD89C62}" dt="2018-07-07T16:40:07.536" v="3038" actId="478"/>
          <ac:spMkLst>
            <pc:docMk/>
            <pc:sldMk cId="3652381469" sldId="297"/>
            <ac:spMk id="2" creationId="{73DEFA59-3B12-46BE-B7DF-9FE4E37014C3}"/>
          </ac:spMkLst>
        </pc:spChg>
        <pc:spChg chg="del">
          <ac:chgData name="Luan Ribeiro da Silva" userId="87172018aff3672e" providerId="LiveId" clId="{24E397C2-FF67-4927-ACDF-DF547FD89C62}" dt="2018-07-07T16:39:37.883" v="3031"/>
          <ac:spMkLst>
            <pc:docMk/>
            <pc:sldMk cId="3652381469" sldId="297"/>
            <ac:spMk id="3" creationId="{229273FF-AC71-40D3-AB1D-50F67289646C}"/>
          </ac:spMkLst>
        </pc:spChg>
        <pc:spChg chg="add mod">
          <ac:chgData name="Luan Ribeiro da Silva" userId="87172018aff3672e" providerId="LiveId" clId="{24E397C2-FF67-4927-ACDF-DF547FD89C62}" dt="2018-07-07T16:41:53.419" v="3042" actId="478"/>
          <ac:spMkLst>
            <pc:docMk/>
            <pc:sldMk cId="3652381469" sldId="297"/>
            <ac:spMk id="6" creationId="{10E8ABAE-584D-4963-89A4-9512C348D726}"/>
          </ac:spMkLst>
        </pc:spChg>
        <pc:picChg chg="add del mod modCrop">
          <ac:chgData name="Luan Ribeiro da Silva" userId="87172018aff3672e" providerId="LiveId" clId="{24E397C2-FF67-4927-ACDF-DF547FD89C62}" dt="2018-07-07T16:41:53.419" v="3042" actId="478"/>
          <ac:picMkLst>
            <pc:docMk/>
            <pc:sldMk cId="3652381469" sldId="297"/>
            <ac:picMk id="4" creationId="{02B6DDFF-F0E4-47CB-A92D-F6E0DEC16B00}"/>
          </ac:picMkLst>
        </pc:picChg>
        <pc:picChg chg="add mod">
          <ac:chgData name="Luan Ribeiro da Silva" userId="87172018aff3672e" providerId="LiveId" clId="{24E397C2-FF67-4927-ACDF-DF547FD89C62}" dt="2018-07-07T16:42:07.962" v="3056" actId="14100"/>
          <ac:picMkLst>
            <pc:docMk/>
            <pc:sldMk cId="3652381469" sldId="297"/>
            <ac:picMk id="7" creationId="{9DBF74E3-4C27-4B92-BD06-816936C8AE57}"/>
          </ac:picMkLst>
        </pc:picChg>
      </pc:sldChg>
      <pc:sldChg chg="modSp add">
        <pc:chgData name="Luan Ribeiro da Silva" userId="87172018aff3672e" providerId="LiveId" clId="{24E397C2-FF67-4927-ACDF-DF547FD89C62}" dt="2018-07-07T16:49:16.001" v="3234" actId="255"/>
        <pc:sldMkLst>
          <pc:docMk/>
          <pc:sldMk cId="3272881849" sldId="298"/>
        </pc:sldMkLst>
        <pc:spChg chg="mod">
          <ac:chgData name="Luan Ribeiro da Silva" userId="87172018aff3672e" providerId="LiveId" clId="{24E397C2-FF67-4927-ACDF-DF547FD89C62}" dt="2018-07-07T16:47:28.639" v="3200" actId="20577"/>
          <ac:spMkLst>
            <pc:docMk/>
            <pc:sldMk cId="3272881849" sldId="298"/>
            <ac:spMk id="2" creationId="{00000000-0000-0000-0000-000000000000}"/>
          </ac:spMkLst>
        </pc:spChg>
        <pc:spChg chg="mod">
          <ac:chgData name="Luan Ribeiro da Silva" userId="87172018aff3672e" providerId="LiveId" clId="{24E397C2-FF67-4927-ACDF-DF547FD89C62}" dt="2018-07-07T16:49:16.001" v="3234" actId="255"/>
          <ac:spMkLst>
            <pc:docMk/>
            <pc:sldMk cId="3272881849" sldId="298"/>
            <ac:spMk id="3" creationId="{00000000-0000-0000-0000-000000000000}"/>
          </ac:spMkLst>
        </pc:spChg>
      </pc:sldChg>
      <pc:sldChg chg="delSp modSp add">
        <pc:chgData name="Luan Ribeiro da Silva" userId="87172018aff3672e" providerId="LiveId" clId="{24E397C2-FF67-4927-ACDF-DF547FD89C62}" dt="2018-07-07T16:50:04.694" v="3292" actId="1035"/>
        <pc:sldMkLst>
          <pc:docMk/>
          <pc:sldMk cId="1566873874" sldId="299"/>
        </pc:sldMkLst>
        <pc:spChg chg="mod">
          <ac:chgData name="Luan Ribeiro da Silva" userId="87172018aff3672e" providerId="LiveId" clId="{24E397C2-FF67-4927-ACDF-DF547FD89C62}" dt="2018-07-07T16:50:04.694" v="3292" actId="1035"/>
          <ac:spMkLst>
            <pc:docMk/>
            <pc:sldMk cId="1566873874" sldId="299"/>
            <ac:spMk id="2" creationId="{55731437-7CB8-4541-B0B7-57C4F213BE4C}"/>
          </ac:spMkLst>
        </pc:spChg>
        <pc:spChg chg="del">
          <ac:chgData name="Luan Ribeiro da Silva" userId="87172018aff3672e" providerId="LiveId" clId="{24E397C2-FF67-4927-ACDF-DF547FD89C62}" dt="2018-07-07T16:49:51.078" v="3236" actId="478"/>
          <ac:spMkLst>
            <pc:docMk/>
            <pc:sldMk cId="1566873874" sldId="299"/>
            <ac:spMk id="3" creationId="{CA5DFB29-A913-4F04-954B-E1530009408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2E20F-6CBD-4217-9F4A-C6AC2339F4F9}" type="datetimeFigureOut">
              <a:rPr lang="pt-BR" smtClean="0"/>
              <a:t>07/07/2018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88B1E-A5CF-42B6-9382-F0C34D3193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58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Muitas escolas estão inserindo em sua grade curricular a matéria de Libras, principalmente nas fases iniciais, para que os alunos conheçam essa linguagem, e também para aumentar a relação entre os alunos surdos e ouvintes.</a:t>
            </a:r>
          </a:p>
          <a:p>
            <a:r>
              <a:rPr lang="pt-BR" dirty="0"/>
              <a:t>Com isso, esse projeto disponibiliza um sistema para auxiliar na sala de aula o ensino da Libras, tonando mais divertido, e ao mesmo tempo gerando a inclusão de novas tecnologias para as salas de aula.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88B1E-A5CF-42B6-9382-F0C34D31931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4262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88B1E-A5CF-42B6-9382-F0C34D31931F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948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Diante do exposto, o objetivo geral do trabalho é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88B1E-A5CF-42B6-9382-F0C34D31931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7849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 os objetivos específicos são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88B1E-A5CF-42B6-9382-F0C34D31931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344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Gestos e expressões faciais para se comunicar, que são percebidos através da visão</a:t>
            </a:r>
          </a:p>
          <a:p>
            <a:r>
              <a:rPr lang="pt-BR" dirty="0"/>
              <a:t>A libras possui uma estrutura frasal diferente das outras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88B1E-A5CF-42B6-9382-F0C34D31931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0433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Realizando isso inserindo objetos virtuais no mundo real, de forma que o usuário nem perceba que é um objeto virtual.</a:t>
            </a:r>
          </a:p>
          <a:p>
            <a:r>
              <a:rPr lang="pt-BR" dirty="0"/>
              <a:t>Nós podemos classificá-la em dois tipos principais, o primeiro que insere objetos virtuais em qualquer ponto do mundo real, que é referente a imagem de cima.</a:t>
            </a:r>
          </a:p>
          <a:p>
            <a:r>
              <a:rPr lang="pt-BR" dirty="0"/>
              <a:t>E o segundo que </a:t>
            </a:r>
            <a:r>
              <a:rPr lang="pt-BR" dirty="0" err="1"/>
              <a:t>renderiza</a:t>
            </a:r>
            <a:r>
              <a:rPr lang="pt-BR" dirty="0"/>
              <a:t> objetos virtuais em cima de marcadores, que são detectados pelo software, que é referente a segunda imagem.</a:t>
            </a:r>
          </a:p>
          <a:p>
            <a:r>
              <a:rPr lang="pt-BR" dirty="0"/>
              <a:t>O tipo utilizado nesse trabalho é da segunda imagem.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88B1E-A5CF-42B6-9382-F0C34D31931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7755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É levar o usuário para dentro de um ambiente totalmente virtual.</a:t>
            </a:r>
          </a:p>
          <a:p>
            <a:r>
              <a:rPr lang="pt-BR" dirty="0"/>
              <a:t>Onde o sentido predominante será a visão, porém o tato e a visão também podem ser explorados.</a:t>
            </a:r>
          </a:p>
          <a:p>
            <a:r>
              <a:rPr lang="pt-BR" dirty="0"/>
              <a:t>Ela pode ser classificada em dois tipos principais, imersiva e não imersiva.</a:t>
            </a:r>
          </a:p>
          <a:p>
            <a:r>
              <a:rPr lang="pt-BR" dirty="0"/>
              <a:t>Imersiva é quando o usuário é transportado totalmente para o ambiente virtual, porém tendo a impressão que está no mundo real, conforme a figura da esquerda.</a:t>
            </a:r>
          </a:p>
          <a:p>
            <a:r>
              <a:rPr lang="pt-BR" dirty="0"/>
              <a:t>Não imersiva é quando o usuário é levado parcialmente para o ambiente virtual, porém ele consegue perceber que está no mundo real, conforme a figura da direita.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88B1E-A5CF-42B6-9382-F0C34D31931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7848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Agora será apresentado os três trabalhos correlatos que foram usados neste trabalho.</a:t>
            </a:r>
          </a:p>
          <a:p>
            <a:r>
              <a:rPr lang="pt-BR" dirty="0"/>
              <a:t>O primeiro é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88B1E-A5CF-42B6-9382-F0C34D31931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9244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88B1E-A5CF-42B6-9382-F0C34D31931F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7804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88B1E-A5CF-42B6-9382-F0C34D31931F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258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751E00-8267-4604-A477-06D690F3831A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BB5B2E-7B09-42BA-B78A-718198AF4022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A41635-D202-4D10-8FA9-DA258B96F66E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68E297-6CBE-4718-A55E-559A2615A1B7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56A142-61B5-4E3D-90E3-37CCCA5B8200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46EF70-771F-4125-BD92-2CF85D34D26F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55F65-09CC-47BE-B43C-09A283D2E9B2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02316F-EB17-4252-8A8C-611AED72FBAB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B138E0-A9D7-4867-995F-585EB895710D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CF3198-B843-4265-ABF0-65946D3BF37C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0879FC-8726-479C-A2CE-57C987F54908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27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8F5D6D9-064D-480F-AE44-1D22C9D85F98}" type="slidenum">
              <a:rPr lang="pt-BR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5536" y="1196752"/>
            <a:ext cx="8352928" cy="1470025"/>
          </a:xfrm>
        </p:spPr>
        <p:txBody>
          <a:bodyPr/>
          <a:lstStyle/>
          <a:p>
            <a:r>
              <a:rPr lang="pt-BR" dirty="0"/>
              <a:t>LIBRAR – CONCEITOS BÁSICOS DE LIBRAS USANDO                 REALIDADE AUMENTADA E REALIDADE VIRTUAL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584776" cy="1752600"/>
          </a:xfrm>
        </p:spPr>
        <p:txBody>
          <a:bodyPr>
            <a:normAutofit/>
          </a:bodyPr>
          <a:lstStyle/>
          <a:p>
            <a:r>
              <a:rPr lang="pt-BR" dirty="0"/>
              <a:t>Aluno(a): Luan Ribeiro da Silva</a:t>
            </a:r>
          </a:p>
          <a:p>
            <a:endParaRPr lang="pt-BR" dirty="0"/>
          </a:p>
          <a:p>
            <a:r>
              <a:rPr lang="pt-BR" dirty="0"/>
              <a:t>Orientador: Dalton Solano dos Reis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Correlatos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896544"/>
          </a:xfrm>
        </p:spPr>
        <p:txBody>
          <a:bodyPr>
            <a:normAutofit/>
          </a:bodyPr>
          <a:lstStyle/>
          <a:p>
            <a:r>
              <a:rPr lang="pt-BR" dirty="0"/>
              <a:t>Aprendendo números em libras com a tecnológica da realidade aumentada </a:t>
            </a:r>
            <a:endParaRPr lang="pt-BR" sz="2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43FCCA6-644D-4C51-9A1C-C89328651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276872"/>
            <a:ext cx="5472608" cy="43001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5010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Correlatos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896544"/>
          </a:xfrm>
        </p:spPr>
        <p:txBody>
          <a:bodyPr>
            <a:normAutofit/>
          </a:bodyPr>
          <a:lstStyle/>
          <a:p>
            <a:r>
              <a:rPr lang="pt-BR" dirty="0"/>
              <a:t>Jogando com a realidade aumentada e aprendendo libras </a:t>
            </a:r>
            <a:endParaRPr lang="pt-BR" sz="2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8D0A6D0-4587-4CDF-B10F-C7E995F66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867761"/>
            <a:ext cx="3384376" cy="2544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EFEC973-0C1B-4454-95FA-6E846E3A4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542812"/>
            <a:ext cx="6408712" cy="20545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7544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484784"/>
            <a:ext cx="8784976" cy="4761656"/>
          </a:xfrm>
        </p:spPr>
        <p:txBody>
          <a:bodyPr>
            <a:normAutofit lnSpcReduction="10000"/>
          </a:bodyPr>
          <a:lstStyle/>
          <a:p>
            <a:r>
              <a:rPr lang="pt-BR" sz="2800" dirty="0"/>
              <a:t>Requisitos funcionais</a:t>
            </a:r>
          </a:p>
          <a:p>
            <a:pPr lvl="1"/>
            <a:r>
              <a:rPr lang="pt-BR" sz="2400" dirty="0"/>
              <a:t>ter uma mão 3D para exibir o sinal em Libras</a:t>
            </a:r>
          </a:p>
          <a:p>
            <a:pPr lvl="1"/>
            <a:r>
              <a:rPr lang="pt-BR" sz="2400" dirty="0"/>
              <a:t>módulo para visualizar cada letra ou algarismo numérico em Libras</a:t>
            </a:r>
            <a:endParaRPr lang="pt-BR" dirty="0"/>
          </a:p>
          <a:p>
            <a:pPr lvl="1"/>
            <a:r>
              <a:rPr lang="pt-BR" sz="2400" dirty="0"/>
              <a:t>ter a possibilidade de rotacionar a mão 3D</a:t>
            </a:r>
            <a:endParaRPr lang="pt-BR" dirty="0"/>
          </a:p>
          <a:p>
            <a:pPr lvl="1"/>
            <a:r>
              <a:rPr lang="pt-BR" sz="2400" dirty="0"/>
              <a:t>módulo para treinar Libras com um jogo associativo usando realidade aumentada</a:t>
            </a:r>
            <a:endParaRPr lang="pt-BR" dirty="0"/>
          </a:p>
          <a:p>
            <a:pPr lvl="1"/>
            <a:r>
              <a:rPr lang="pt-BR" sz="2400" dirty="0"/>
              <a:t>utilizar oito marcadores de RA para o jogo associativo </a:t>
            </a:r>
          </a:p>
          <a:p>
            <a:pPr lvl="1"/>
            <a:r>
              <a:rPr lang="pt-BR" sz="2400" dirty="0"/>
              <a:t>exibir no lado esquerdo da tela os resultados do jogo associativo</a:t>
            </a:r>
          </a:p>
          <a:p>
            <a:pPr lvl="1"/>
            <a:r>
              <a:rPr lang="pt-BR" sz="2400" dirty="0"/>
              <a:t>módulo para treinar Libras com um jogo de raciocínio rápido usando realidade virtual e HMD </a:t>
            </a:r>
          </a:p>
          <a:p>
            <a:pPr lvl="1"/>
            <a:endParaRPr lang="pt-BR" sz="2400" dirty="0"/>
          </a:p>
          <a:p>
            <a:pPr lvl="1"/>
            <a:endParaRPr lang="pt-BR" sz="2400" dirty="0"/>
          </a:p>
          <a:p>
            <a:pPr lvl="1"/>
            <a:endParaRPr lang="pt-BR" sz="2400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7644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484784"/>
            <a:ext cx="8784976" cy="4761656"/>
          </a:xfrm>
        </p:spPr>
        <p:txBody>
          <a:bodyPr>
            <a:normAutofit/>
          </a:bodyPr>
          <a:lstStyle/>
          <a:p>
            <a:r>
              <a:rPr lang="pt-BR" sz="2800" dirty="0"/>
              <a:t>Requisitos funcionais</a:t>
            </a:r>
            <a:endParaRPr lang="pt-BR" dirty="0"/>
          </a:p>
          <a:p>
            <a:pPr lvl="1"/>
            <a:r>
              <a:rPr lang="pt-BR" sz="2400" dirty="0"/>
              <a:t>exibir um contador regressivo de vinte e cinco segundos durante o jogo de raciocínio rápido </a:t>
            </a:r>
            <a:endParaRPr lang="pt-BR" dirty="0"/>
          </a:p>
          <a:p>
            <a:pPr lvl="1"/>
            <a:r>
              <a:rPr lang="pt-BR" sz="2400" dirty="0"/>
              <a:t>exibir a quantidade de erros cometidas durante o jogo de raciocínio rápido, podendo ser no máximo duas vezes </a:t>
            </a:r>
            <a:endParaRPr lang="pt-BR" dirty="0"/>
          </a:p>
          <a:p>
            <a:pPr lvl="1"/>
            <a:r>
              <a:rPr lang="pt-BR" sz="2400" dirty="0"/>
              <a:t>tela inicial para escolher se o conteúdo será em cima de letras ou algarismos numéricos </a:t>
            </a:r>
            <a:endParaRPr lang="pt-BR" dirty="0"/>
          </a:p>
          <a:p>
            <a:pPr lvl="1"/>
            <a:r>
              <a:rPr lang="pt-BR" sz="2400" dirty="0"/>
              <a:t>botões para o usuário voltar a tela inicial, voltar a tela para escolher o conteúdo do módulo e executar novamente as animações dos sinais </a:t>
            </a:r>
          </a:p>
          <a:p>
            <a:pPr lvl="1"/>
            <a:endParaRPr lang="pt-BR" sz="2400" dirty="0"/>
          </a:p>
          <a:p>
            <a:pPr lvl="1"/>
            <a:endParaRPr lang="pt-BR" sz="2400" dirty="0"/>
          </a:p>
          <a:p>
            <a:pPr lvl="1"/>
            <a:endParaRPr lang="pt-BR" sz="2400" dirty="0"/>
          </a:p>
          <a:p>
            <a:pPr lvl="1"/>
            <a:endParaRPr lang="pt-BR" sz="2400" dirty="0"/>
          </a:p>
          <a:p>
            <a:pPr lvl="1"/>
            <a:endParaRPr lang="pt-BR" sz="2400" dirty="0"/>
          </a:p>
          <a:p>
            <a:pPr lvl="1"/>
            <a:endParaRPr lang="pt-BR" sz="2400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9352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484784"/>
            <a:ext cx="8784976" cy="4761656"/>
          </a:xfrm>
        </p:spPr>
        <p:txBody>
          <a:bodyPr>
            <a:normAutofit/>
          </a:bodyPr>
          <a:lstStyle/>
          <a:p>
            <a:r>
              <a:rPr lang="pt-BR" sz="2800" dirty="0"/>
              <a:t>Requisitos não funcionais</a:t>
            </a:r>
            <a:endParaRPr lang="pt-BR" dirty="0"/>
          </a:p>
          <a:p>
            <a:pPr lvl="1"/>
            <a:r>
              <a:rPr lang="pt-BR" sz="2400" dirty="0"/>
              <a:t>executar o sistema em dispositivos móveis com sistema operacional Android e iOS </a:t>
            </a:r>
            <a:endParaRPr lang="pt-BR" dirty="0"/>
          </a:p>
          <a:p>
            <a:pPr lvl="1"/>
            <a:r>
              <a:rPr lang="pt-BR" sz="2400" dirty="0"/>
              <a:t>utilizar o ambiente de desenvolvimento </a:t>
            </a:r>
            <a:r>
              <a:rPr lang="pt-BR" sz="2400" dirty="0" err="1"/>
              <a:t>Unity</a:t>
            </a:r>
            <a:r>
              <a:rPr lang="pt-BR" sz="2400" dirty="0"/>
              <a:t> para o desenvolvimento do sistema </a:t>
            </a:r>
            <a:endParaRPr lang="pt-BR" dirty="0"/>
          </a:p>
          <a:p>
            <a:pPr lvl="1"/>
            <a:r>
              <a:rPr lang="pt-BR" sz="2400" dirty="0"/>
              <a:t>utilizar o </a:t>
            </a:r>
            <a:r>
              <a:rPr lang="pt-BR" sz="2400" dirty="0" err="1"/>
              <a:t>Vuforia</a:t>
            </a:r>
            <a:r>
              <a:rPr lang="pt-BR" sz="2400" dirty="0"/>
              <a:t> junto com o </a:t>
            </a:r>
            <a:r>
              <a:rPr lang="pt-BR" sz="2400" dirty="0" err="1"/>
              <a:t>Unity</a:t>
            </a:r>
            <a:r>
              <a:rPr lang="pt-BR" sz="2400" dirty="0"/>
              <a:t> para o desenvolvimento da RA no sistema </a:t>
            </a:r>
            <a:endParaRPr lang="pt-BR" dirty="0"/>
          </a:p>
          <a:p>
            <a:pPr lvl="1"/>
            <a:r>
              <a:rPr lang="pt-BR" sz="2400" dirty="0"/>
              <a:t>utilizar o Google VR junto com o </a:t>
            </a:r>
            <a:r>
              <a:rPr lang="pt-BR" sz="2400" dirty="0" err="1"/>
              <a:t>Unity</a:t>
            </a:r>
            <a:r>
              <a:rPr lang="pt-BR" sz="2400" dirty="0"/>
              <a:t> para o desenvolvimento da RV no sistema </a:t>
            </a:r>
            <a:endParaRPr lang="pt-BR" dirty="0"/>
          </a:p>
          <a:p>
            <a:pPr lvl="1"/>
            <a:r>
              <a:rPr lang="pt-BR" sz="2400" dirty="0"/>
              <a:t>executar o sistema no modo offline</a:t>
            </a:r>
            <a:r>
              <a:rPr lang="pt-BR" sz="2400" i="1" dirty="0"/>
              <a:t> </a:t>
            </a:r>
            <a:endParaRPr lang="pt-BR" sz="2400" dirty="0"/>
          </a:p>
          <a:p>
            <a:pPr lvl="1"/>
            <a:endParaRPr lang="pt-BR" sz="2400" dirty="0"/>
          </a:p>
          <a:p>
            <a:pPr lvl="1"/>
            <a:endParaRPr lang="pt-BR" sz="2400" dirty="0"/>
          </a:p>
          <a:p>
            <a:pPr lvl="1"/>
            <a:endParaRPr lang="pt-BR" sz="2400" dirty="0"/>
          </a:p>
          <a:p>
            <a:pPr lvl="1"/>
            <a:endParaRPr lang="pt-BR" sz="2400" dirty="0"/>
          </a:p>
          <a:p>
            <a:pPr lvl="1"/>
            <a:endParaRPr lang="pt-BR" sz="2400" dirty="0"/>
          </a:p>
          <a:p>
            <a:pPr lvl="1"/>
            <a:endParaRPr lang="pt-BR" sz="2400" dirty="0"/>
          </a:p>
          <a:p>
            <a:pPr lvl="1"/>
            <a:endParaRPr lang="pt-BR" sz="2400" dirty="0"/>
          </a:p>
          <a:p>
            <a:pPr lvl="1"/>
            <a:endParaRPr lang="pt-BR" sz="2400" dirty="0"/>
          </a:p>
          <a:p>
            <a:pPr lvl="1"/>
            <a:endParaRPr lang="pt-BR" sz="2400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1231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Especificação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E2F5C0D-77BD-4EB6-AF98-1A9C2B5F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5" y="1418189"/>
            <a:ext cx="7560841" cy="48191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7070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           Especificação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9B2075-75F7-448F-B788-E65E90AFE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409504"/>
            <a:ext cx="2520280" cy="507874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6F842D3-AEFD-498E-AF6A-E9BC4B5EF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001" y="1740437"/>
            <a:ext cx="3078895" cy="204860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FB498CC-6144-4D2D-9A8F-414A83090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44624"/>
            <a:ext cx="2952328" cy="658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79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Especificação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20C811D-4AFB-47CC-A7F0-B36C99530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18" y="1108228"/>
            <a:ext cx="6469851" cy="120720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F45689A-A63A-4CC3-87B5-B0491229A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2315431"/>
            <a:ext cx="5070734" cy="435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05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Especificação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3B3076-BE3B-4103-995C-34480DD4D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340768"/>
            <a:ext cx="7056784" cy="50586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0295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Especificação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1BD18F8-6101-47A8-8387-2C968D080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138101"/>
            <a:ext cx="6524839" cy="55961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5523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040560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Introdução</a:t>
            </a:r>
          </a:p>
          <a:p>
            <a:r>
              <a:rPr lang="pt-BR" dirty="0"/>
              <a:t>Objetivos</a:t>
            </a:r>
          </a:p>
          <a:p>
            <a:r>
              <a:rPr lang="pt-BR" dirty="0"/>
              <a:t>Fundamentação teórica</a:t>
            </a:r>
          </a:p>
          <a:p>
            <a:r>
              <a:rPr lang="pt-BR" dirty="0"/>
              <a:t>Trabalhos correlatos</a:t>
            </a:r>
          </a:p>
          <a:p>
            <a:r>
              <a:rPr lang="pt-BR" dirty="0"/>
              <a:t>Requisitos</a:t>
            </a:r>
          </a:p>
          <a:p>
            <a:r>
              <a:rPr lang="pt-BR" dirty="0"/>
              <a:t>Especificação</a:t>
            </a:r>
          </a:p>
          <a:p>
            <a:r>
              <a:rPr lang="pt-BR" dirty="0"/>
              <a:t>Implementação</a:t>
            </a:r>
          </a:p>
          <a:p>
            <a:r>
              <a:rPr lang="pt-BR" dirty="0"/>
              <a:t>Resultados e discussões</a:t>
            </a:r>
          </a:p>
          <a:p>
            <a:r>
              <a:rPr lang="pt-BR" dirty="0"/>
              <a:t>Conclusões e sugestões</a:t>
            </a:r>
          </a:p>
          <a:p>
            <a:r>
              <a:rPr lang="pt-BR" dirty="0"/>
              <a:t>Extensões</a:t>
            </a:r>
          </a:p>
        </p:txBody>
      </p:sp>
    </p:spTree>
    <p:extLst>
      <p:ext uri="{BB962C8B-B14F-4D97-AF65-F5344CB8AC3E}">
        <p14:creationId xmlns:p14="http://schemas.microsoft.com/office/powerpoint/2010/main" val="2472996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Ferramentas utilizadas</a:t>
            </a:r>
          </a:p>
          <a:p>
            <a:pPr lvl="1"/>
            <a:r>
              <a:rPr lang="pt-BR" dirty="0" err="1"/>
              <a:t>Unity</a:t>
            </a:r>
            <a:r>
              <a:rPr lang="pt-BR" dirty="0"/>
              <a:t> 3D</a:t>
            </a:r>
          </a:p>
          <a:p>
            <a:pPr lvl="1"/>
            <a:r>
              <a:rPr lang="pt-BR" dirty="0"/>
              <a:t>SDK </a:t>
            </a:r>
            <a:r>
              <a:rPr lang="pt-BR" dirty="0" err="1"/>
              <a:t>Vuforia</a:t>
            </a:r>
            <a:endParaRPr lang="pt-BR" dirty="0"/>
          </a:p>
          <a:p>
            <a:pPr lvl="1"/>
            <a:r>
              <a:rPr lang="pt-BR" dirty="0"/>
              <a:t>SDK Google VR</a:t>
            </a:r>
          </a:p>
          <a:p>
            <a:pPr lvl="1"/>
            <a:r>
              <a:rPr lang="pt-BR" dirty="0" err="1"/>
              <a:t>Augmented</a:t>
            </a:r>
            <a:r>
              <a:rPr lang="pt-BR" dirty="0"/>
              <a:t> reality </a:t>
            </a:r>
            <a:r>
              <a:rPr lang="pt-BR" dirty="0" err="1"/>
              <a:t>marker</a:t>
            </a:r>
            <a:r>
              <a:rPr lang="pt-BR" dirty="0"/>
              <a:t> </a:t>
            </a:r>
            <a:r>
              <a:rPr lang="pt-BR" dirty="0" err="1"/>
              <a:t>generator</a:t>
            </a:r>
            <a:endParaRPr lang="pt-BR" dirty="0"/>
          </a:p>
          <a:p>
            <a:pPr lvl="1"/>
            <a:r>
              <a:rPr lang="pt-BR" dirty="0"/>
              <a:t>Photoshop</a:t>
            </a:r>
          </a:p>
          <a:p>
            <a:pPr lvl="1"/>
            <a:r>
              <a:rPr lang="pt-BR" dirty="0" err="1"/>
              <a:t>CadNav</a:t>
            </a:r>
            <a:endParaRPr lang="pt-BR" dirty="0"/>
          </a:p>
          <a:p>
            <a:pPr lvl="1"/>
            <a:r>
              <a:rPr lang="pt-BR" dirty="0"/>
              <a:t>Blender</a:t>
            </a:r>
          </a:p>
        </p:txBody>
      </p:sp>
    </p:spTree>
    <p:extLst>
      <p:ext uri="{BB962C8B-B14F-4D97-AF65-F5344CB8AC3E}">
        <p14:creationId xmlns:p14="http://schemas.microsoft.com/office/powerpoint/2010/main" val="3063325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Marcadores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7509931-3482-406C-904A-26FEE71D0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8840"/>
            <a:ext cx="8229600" cy="3947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7396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680520"/>
          </a:xfrm>
        </p:spPr>
        <p:txBody>
          <a:bodyPr/>
          <a:lstStyle/>
          <a:p>
            <a:r>
              <a:rPr lang="pt-BR" dirty="0"/>
              <a:t>Mão 3D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44151D-B858-47FD-B8D9-C2D376903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40" y="1844824"/>
            <a:ext cx="3375223" cy="46805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AFF000F-B086-4AE7-8C55-840FAA87E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100" y="1802906"/>
            <a:ext cx="3623268" cy="47387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0680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680520"/>
          </a:xfrm>
        </p:spPr>
        <p:txBody>
          <a:bodyPr/>
          <a:lstStyle/>
          <a:p>
            <a:r>
              <a:rPr lang="pt-BR" dirty="0"/>
              <a:t>Animações dos sinais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4C02DE-F052-4CE9-B4B6-C5F29D663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13" y="1844824"/>
            <a:ext cx="8852283" cy="39249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7870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680520"/>
          </a:xfrm>
        </p:spPr>
        <p:txBody>
          <a:bodyPr/>
          <a:lstStyle/>
          <a:p>
            <a:r>
              <a:rPr lang="pt-BR" dirty="0"/>
              <a:t>Animações dos sinais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5EAD49-41B0-46D0-BFFB-56CAD990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808264"/>
            <a:ext cx="6413707" cy="486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44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D83F2F5-3B9E-4C68-A62A-DD20B3EDA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95" y="1316436"/>
            <a:ext cx="8229600" cy="46041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2982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2A79DB-D843-4375-A06E-1D212D5E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31640"/>
            <a:ext cx="8229601" cy="45949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4927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92EDADD-19BB-4AD6-AD0D-50FA67E30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42" y="1270930"/>
            <a:ext cx="1880358" cy="525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88FA458-C721-49E5-81C1-0494C13AE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746" y="1124744"/>
            <a:ext cx="3680558" cy="55066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4730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143000"/>
          </a:xfrm>
        </p:spPr>
        <p:txBody>
          <a:bodyPr/>
          <a:lstStyle/>
          <a:p>
            <a:r>
              <a:rPr lang="pt-BR" dirty="0"/>
              <a:t>Implementação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684080-5799-4F5D-91A0-FE5D2968D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08720"/>
            <a:ext cx="6840760" cy="571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3B62633-F0EA-4A36-8623-EDBF845E83E0}"/>
              </a:ext>
            </a:extLst>
          </p:cNvPr>
          <p:cNvSpPr/>
          <p:nvPr/>
        </p:nvSpPr>
        <p:spPr>
          <a:xfrm>
            <a:off x="1691680" y="1268760"/>
            <a:ext cx="4968552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89F7754-EC5A-4F39-A580-7785BC29826D}"/>
              </a:ext>
            </a:extLst>
          </p:cNvPr>
          <p:cNvSpPr/>
          <p:nvPr/>
        </p:nvSpPr>
        <p:spPr>
          <a:xfrm>
            <a:off x="2051720" y="2276872"/>
            <a:ext cx="5688632" cy="1512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FB32B6E-F311-462B-811C-3D0282BEF82C}"/>
              </a:ext>
            </a:extLst>
          </p:cNvPr>
          <p:cNvSpPr/>
          <p:nvPr/>
        </p:nvSpPr>
        <p:spPr>
          <a:xfrm>
            <a:off x="2051720" y="3899023"/>
            <a:ext cx="4896544" cy="792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F944E71-FCF0-4692-BD8A-A25DC711318C}"/>
              </a:ext>
            </a:extLst>
          </p:cNvPr>
          <p:cNvSpPr/>
          <p:nvPr/>
        </p:nvSpPr>
        <p:spPr>
          <a:xfrm>
            <a:off x="2051720" y="4797152"/>
            <a:ext cx="5688632" cy="13681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9254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25760"/>
            <a:ext cx="8229600" cy="1143000"/>
          </a:xfrm>
        </p:spPr>
        <p:txBody>
          <a:bodyPr/>
          <a:lstStyle/>
          <a:p>
            <a:r>
              <a:rPr lang="pt-BR" dirty="0"/>
              <a:t>Implementação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3B6EFC8-0487-4CA7-B12D-4BB6D856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46" y="1340768"/>
            <a:ext cx="7276038" cy="4899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3346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Ensino da Libras nas escolas</a:t>
            </a:r>
          </a:p>
          <a:p>
            <a:endParaRPr lang="pt-BR" dirty="0"/>
          </a:p>
          <a:p>
            <a:r>
              <a:rPr lang="pt-BR" dirty="0"/>
              <a:t>Tornar mais divertido</a:t>
            </a:r>
          </a:p>
          <a:p>
            <a:endParaRPr lang="pt-BR" dirty="0"/>
          </a:p>
          <a:p>
            <a:r>
              <a:rPr lang="pt-BR" dirty="0"/>
              <a:t>Inclusão da tecnologia</a:t>
            </a:r>
          </a:p>
        </p:txBody>
      </p:sp>
    </p:spTree>
    <p:extLst>
      <p:ext uri="{BB962C8B-B14F-4D97-AF65-F5344CB8AC3E}">
        <p14:creationId xmlns:p14="http://schemas.microsoft.com/office/powerpoint/2010/main" val="1615569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25760"/>
            <a:ext cx="8229600" cy="1143000"/>
          </a:xfrm>
        </p:spPr>
        <p:txBody>
          <a:bodyPr/>
          <a:lstStyle/>
          <a:p>
            <a:r>
              <a:rPr lang="pt-BR" dirty="0"/>
              <a:t>Implementação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94FD01A-E79A-4C58-AF6A-BC57DDF24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268760"/>
            <a:ext cx="7632847" cy="48823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1764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25760"/>
            <a:ext cx="8229600" cy="1143000"/>
          </a:xfrm>
        </p:spPr>
        <p:txBody>
          <a:bodyPr/>
          <a:lstStyle/>
          <a:p>
            <a:r>
              <a:rPr lang="pt-BR" dirty="0"/>
              <a:t>Implementação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320DC90-BADA-4249-BB5B-804A00872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2776"/>
            <a:ext cx="2170923" cy="4896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2EC3946-1AEE-47A6-87B2-FC7D3000C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1172615"/>
            <a:ext cx="4413862" cy="5376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4963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25760"/>
            <a:ext cx="8229600" cy="1143000"/>
          </a:xfrm>
        </p:spPr>
        <p:txBody>
          <a:bodyPr/>
          <a:lstStyle/>
          <a:p>
            <a:r>
              <a:rPr lang="pt-BR" dirty="0"/>
              <a:t>Implementação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860536-9B76-4346-A127-B31154439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296964"/>
            <a:ext cx="6968253" cy="5040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1821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e Discussões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Experimento</a:t>
            </a:r>
          </a:p>
          <a:p>
            <a:pPr lvl="1"/>
            <a:r>
              <a:rPr lang="pt-BR" dirty="0"/>
              <a:t>ABADA</a:t>
            </a:r>
          </a:p>
          <a:p>
            <a:pPr lvl="1"/>
            <a:r>
              <a:rPr lang="pt-BR" dirty="0"/>
              <a:t>Turma com 5 alunos</a:t>
            </a:r>
          </a:p>
          <a:p>
            <a:pPr lvl="1"/>
            <a:r>
              <a:rPr lang="pt-BR" dirty="0"/>
              <a:t>Todos deficientes auditivos e alguns com deficiências psicológicas</a:t>
            </a:r>
          </a:p>
          <a:p>
            <a:pPr lvl="1"/>
            <a:r>
              <a:rPr lang="pt-BR" dirty="0"/>
              <a:t>Realizado uma demonstração do sistema</a:t>
            </a:r>
          </a:p>
          <a:p>
            <a:pPr lvl="1"/>
            <a:r>
              <a:rPr lang="pt-BR" dirty="0"/>
              <a:t>Testes acompanhados</a:t>
            </a:r>
          </a:p>
        </p:txBody>
      </p:sp>
    </p:spTree>
    <p:extLst>
      <p:ext uri="{BB962C8B-B14F-4D97-AF65-F5344CB8AC3E}">
        <p14:creationId xmlns:p14="http://schemas.microsoft.com/office/powerpoint/2010/main" val="3487219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e Discussões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040560"/>
          </a:xfrm>
        </p:spPr>
        <p:txBody>
          <a:bodyPr>
            <a:normAutofit lnSpcReduction="10000"/>
          </a:bodyPr>
          <a:lstStyle/>
          <a:p>
            <a:r>
              <a:rPr lang="pt-BR" dirty="0"/>
              <a:t>Resultado do experimento</a:t>
            </a:r>
          </a:p>
          <a:p>
            <a:pPr lvl="1"/>
            <a:r>
              <a:rPr lang="pt-BR" dirty="0"/>
              <a:t>Um pouco de dificuldade no primeiro módulo</a:t>
            </a:r>
          </a:p>
          <a:p>
            <a:pPr lvl="1"/>
            <a:r>
              <a:rPr lang="pt-BR" dirty="0"/>
              <a:t>Um pouco de dificuldade no início do segundo módulo para associar os marcadores</a:t>
            </a:r>
          </a:p>
          <a:p>
            <a:pPr lvl="1"/>
            <a:r>
              <a:rPr lang="pt-BR" dirty="0"/>
              <a:t>Um pouco de dificuldade no início do terceiro módulo com o HMD</a:t>
            </a:r>
          </a:p>
          <a:p>
            <a:pPr lvl="1"/>
            <a:r>
              <a:rPr lang="pt-BR" dirty="0"/>
              <a:t>Alunos que usavam óculos</a:t>
            </a:r>
          </a:p>
          <a:p>
            <a:pPr lvl="1"/>
            <a:r>
              <a:rPr lang="pt-BR" dirty="0"/>
              <a:t>Padrões de botões</a:t>
            </a:r>
          </a:p>
          <a:p>
            <a:pPr lvl="1"/>
            <a:r>
              <a:rPr lang="pt-BR" dirty="0"/>
              <a:t>No final, todos ficaram usando sozinho o sistema</a:t>
            </a:r>
          </a:p>
        </p:txBody>
      </p:sp>
    </p:spTree>
    <p:extLst>
      <p:ext uri="{BB962C8B-B14F-4D97-AF65-F5344CB8AC3E}">
        <p14:creationId xmlns:p14="http://schemas.microsoft.com/office/powerpoint/2010/main" val="2790273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0E8ABAE-584D-4963-89A4-9512C348D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BF74E3-4C27-4B92-BD06-816936C8A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6"/>
            <a:ext cx="9144000" cy="526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81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Conclusões e Sugestões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Objetivos do sistema alcançados</a:t>
            </a:r>
          </a:p>
          <a:p>
            <a:endParaRPr lang="pt-BR" dirty="0"/>
          </a:p>
          <a:p>
            <a:r>
              <a:rPr lang="pt-BR" dirty="0"/>
              <a:t>Ferramentas utilizadas foram adequadas</a:t>
            </a:r>
          </a:p>
          <a:p>
            <a:endParaRPr lang="pt-BR" dirty="0"/>
          </a:p>
          <a:p>
            <a:r>
              <a:rPr lang="pt-BR" dirty="0"/>
              <a:t>Contribuição social</a:t>
            </a:r>
          </a:p>
          <a:p>
            <a:endParaRPr lang="pt-BR" dirty="0"/>
          </a:p>
          <a:p>
            <a:r>
              <a:rPr lang="pt-BR" dirty="0"/>
              <a:t>Contribuição científica</a:t>
            </a:r>
          </a:p>
        </p:txBody>
      </p:sp>
    </p:spTree>
    <p:extLst>
      <p:ext uri="{BB962C8B-B14F-4D97-AF65-F5344CB8AC3E}">
        <p14:creationId xmlns:p14="http://schemas.microsoft.com/office/powerpoint/2010/main" val="2793539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Extensões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implementar no segundo módulo a possibilidade de o usuário usar o HMD para poder ficar com as duas mãos livres para manusear os marcadores </a:t>
            </a:r>
          </a:p>
          <a:p>
            <a:r>
              <a:rPr lang="pt-BR" sz="2400" dirty="0"/>
              <a:t>criar um sistema de pontuação por usuário para o segundo e terceiro módulo do sistema </a:t>
            </a:r>
          </a:p>
          <a:p>
            <a:r>
              <a:rPr lang="pt-BR" sz="2400" dirty="0"/>
              <a:t>implementar uma interface em Libras para o sistema </a:t>
            </a:r>
          </a:p>
          <a:p>
            <a:r>
              <a:rPr lang="pt-BR" sz="2400" dirty="0"/>
              <a:t>melhorar o desempenho do segundo módulo de RA, para funcionar melhor em smartphones e tablets com hardware mais limitado </a:t>
            </a:r>
          </a:p>
          <a:p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272881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731437-7CB8-4541-B0B7-57C4F213B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492896"/>
            <a:ext cx="8229600" cy="1143000"/>
          </a:xfrm>
        </p:spPr>
        <p:txBody>
          <a:bodyPr/>
          <a:lstStyle/>
          <a:p>
            <a:r>
              <a:rPr lang="pt-BR" dirty="0"/>
              <a:t>Apresentação Prática</a:t>
            </a:r>
          </a:p>
        </p:txBody>
      </p:sp>
    </p:spTree>
    <p:extLst>
      <p:ext uri="{BB962C8B-B14F-4D97-AF65-F5344CB8AC3E}">
        <p14:creationId xmlns:p14="http://schemas.microsoft.com/office/powerpoint/2010/main" val="1566873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1044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000" dirty="0"/>
              <a:t>Disponibilizar um sistema na plataforma móvel para o aprendizado dos conceitos básicos da Libras.</a:t>
            </a:r>
          </a:p>
        </p:txBody>
      </p:sp>
    </p:spTree>
    <p:extLst>
      <p:ext uri="{BB962C8B-B14F-4D97-AF65-F5344CB8AC3E}">
        <p14:creationId xmlns:p14="http://schemas.microsoft.com/office/powerpoint/2010/main" val="626955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pt-BR" dirty="0"/>
              <a:t>Disponibilizar ao usuário a possibilidade de visualizar todas as letras do alfabeto e algarismos numéricos em uma mão virtual 3D</a:t>
            </a:r>
          </a:p>
          <a:p>
            <a:r>
              <a:rPr lang="pt-BR" dirty="0"/>
              <a:t>Disponibilizar ao usuário um jogo usando RA para poder entender os conceitos básicos da Libras</a:t>
            </a:r>
          </a:p>
          <a:p>
            <a:r>
              <a:rPr lang="pt-BR" dirty="0"/>
              <a:t>Disponibilizar ao usuário um jogo usando RV para o mesmo ter um ponto de vista diferente do sinal na Libras enquanto entende os conceitos básicos</a:t>
            </a:r>
          </a:p>
        </p:txBody>
      </p:sp>
    </p:spTree>
    <p:extLst>
      <p:ext uri="{BB962C8B-B14F-4D97-AF65-F5344CB8AC3E}">
        <p14:creationId xmlns:p14="http://schemas.microsoft.com/office/powerpoint/2010/main" val="3460515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152128"/>
            <a:ext cx="6696744" cy="5589240"/>
          </a:xfrm>
        </p:spPr>
        <p:txBody>
          <a:bodyPr>
            <a:normAutofit/>
          </a:bodyPr>
          <a:lstStyle/>
          <a:p>
            <a:r>
              <a:rPr lang="pt-BR" dirty="0"/>
              <a:t>Libras</a:t>
            </a:r>
          </a:p>
          <a:p>
            <a:pPr lvl="1"/>
            <a:r>
              <a:rPr lang="pt-BR" dirty="0"/>
              <a:t>Língua Brasileira de Sinais</a:t>
            </a:r>
          </a:p>
          <a:p>
            <a:pPr lvl="1"/>
            <a:r>
              <a:rPr lang="pt-BR" dirty="0"/>
              <a:t>Língua oficial dos deficientes auditivos</a:t>
            </a:r>
          </a:p>
          <a:p>
            <a:pPr lvl="1"/>
            <a:r>
              <a:rPr lang="pt-BR" dirty="0"/>
              <a:t>É uma língua gestual-visual</a:t>
            </a:r>
          </a:p>
          <a:p>
            <a:pPr lvl="1"/>
            <a:r>
              <a:rPr lang="pt-BR" dirty="0"/>
              <a:t>Português: sujeito → verbo → objeto</a:t>
            </a:r>
          </a:p>
          <a:p>
            <a:pPr lvl="1"/>
            <a:r>
              <a:rPr lang="pt-BR" dirty="0"/>
              <a:t>Libras: Objeto → verbo →       sujeito</a:t>
            </a:r>
          </a:p>
          <a:p>
            <a:pPr lvl="1"/>
            <a:r>
              <a:rPr lang="pt-BR" dirty="0"/>
              <a:t>Português: eu vou para casa</a:t>
            </a:r>
          </a:p>
          <a:p>
            <a:pPr lvl="1"/>
            <a:r>
              <a:rPr lang="pt-BR" dirty="0"/>
              <a:t>Libras: casa vou eu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0A04A4A-57E5-46DE-ABD6-868E89EB0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997" y="1707096"/>
            <a:ext cx="3214499" cy="402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10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331640"/>
            <a:ext cx="8712968" cy="5409728"/>
          </a:xfrm>
        </p:spPr>
        <p:txBody>
          <a:bodyPr>
            <a:normAutofit/>
          </a:bodyPr>
          <a:lstStyle/>
          <a:p>
            <a:r>
              <a:rPr lang="pt-BR" dirty="0"/>
              <a:t>Realidade Aumentada</a:t>
            </a:r>
          </a:p>
          <a:p>
            <a:pPr lvl="1"/>
            <a:r>
              <a:rPr lang="pt-BR" dirty="0"/>
              <a:t>É uma interação entre o mundo real e virtual</a:t>
            </a:r>
          </a:p>
          <a:p>
            <a:pPr lvl="1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0235D04-ECC4-418C-AC0E-A5764B4B8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322" y="2420888"/>
            <a:ext cx="6152142" cy="19783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EAC31BC-BD40-42FB-BCC0-8FD8BB930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606766"/>
            <a:ext cx="7056784" cy="18465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6865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331640"/>
            <a:ext cx="8712968" cy="5409728"/>
          </a:xfrm>
        </p:spPr>
        <p:txBody>
          <a:bodyPr>
            <a:normAutofit/>
          </a:bodyPr>
          <a:lstStyle/>
          <a:p>
            <a:r>
              <a:rPr lang="pt-BR" dirty="0"/>
              <a:t>Realidade Virtual</a:t>
            </a:r>
          </a:p>
          <a:p>
            <a:pPr lvl="1"/>
            <a:r>
              <a:rPr lang="pt-BR" dirty="0"/>
              <a:t>Interação com o usuário em um ambiente tridimensional</a:t>
            </a:r>
          </a:p>
          <a:p>
            <a:pPr lvl="1"/>
            <a:r>
              <a:rPr lang="pt-BR" dirty="0"/>
              <a:t>Sentido predominante é a visão</a:t>
            </a:r>
          </a:p>
          <a:p>
            <a:pPr lvl="1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A0718A7-518D-4567-83E8-C83CDAD00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04" y="3573016"/>
            <a:ext cx="3484323" cy="28914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85C673-04AE-40FC-96D5-E7E2B8B60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218" y="3573017"/>
            <a:ext cx="3512423" cy="28914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2413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Correlatos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896544"/>
          </a:xfrm>
        </p:spPr>
        <p:txBody>
          <a:bodyPr>
            <a:normAutofit/>
          </a:bodyPr>
          <a:lstStyle/>
          <a:p>
            <a:r>
              <a:rPr lang="pt-BR" sz="2800" dirty="0"/>
              <a:t>Realidade aumentada como ferramenta de apoio na alfabetização de crianças com surdez usuárias da língua brasileira de sinais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1EF176-4A87-4A67-9854-6FC7479FD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564904"/>
            <a:ext cx="6048672" cy="40131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8979546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</TotalTime>
  <Words>1000</Words>
  <Application>Microsoft Office PowerPoint</Application>
  <PresentationFormat>Apresentação na tela (4:3)</PresentationFormat>
  <Paragraphs>179</Paragraphs>
  <Slides>38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1" baseType="lpstr">
      <vt:lpstr>Arial</vt:lpstr>
      <vt:lpstr>Calibri</vt:lpstr>
      <vt:lpstr>Design padrão</vt:lpstr>
      <vt:lpstr>LIBRAR – CONCEITOS BÁSICOS DE LIBRAS USANDO                 REALIDADE AUMENTADA E REALIDADE VIRTUAL</vt:lpstr>
      <vt:lpstr>Roteiro</vt:lpstr>
      <vt:lpstr>Introdução</vt:lpstr>
      <vt:lpstr>Objetivos</vt:lpstr>
      <vt:lpstr>Objetivos</vt:lpstr>
      <vt:lpstr>Fundamentação Teórica</vt:lpstr>
      <vt:lpstr>Fundamentação Teórica</vt:lpstr>
      <vt:lpstr>Fundamentação Teórica</vt:lpstr>
      <vt:lpstr>Trabalhos Correlatos</vt:lpstr>
      <vt:lpstr>Trabalhos Correlatos</vt:lpstr>
      <vt:lpstr>Trabalhos Correlatos</vt:lpstr>
      <vt:lpstr>Requisitos</vt:lpstr>
      <vt:lpstr>Requisitos</vt:lpstr>
      <vt:lpstr>Requisitos</vt:lpstr>
      <vt:lpstr>Especificação</vt:lpstr>
      <vt:lpstr>            Especificação</vt:lpstr>
      <vt:lpstr>Especificação</vt:lpstr>
      <vt:lpstr>Especificação</vt:lpstr>
      <vt:lpstr>Especificação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Resultados e Discussões</vt:lpstr>
      <vt:lpstr>Resultados e Discussões</vt:lpstr>
      <vt:lpstr>Apresentação do PowerPoint</vt:lpstr>
      <vt:lpstr>Conclusões e Sugestões</vt:lpstr>
      <vt:lpstr>Extensões</vt:lpstr>
      <vt:lpstr>Apresentação Prática</vt:lpstr>
    </vt:vector>
  </TitlesOfParts>
  <Company>FURB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Seção de Apoio ao Usuário</dc:creator>
  <cp:lastModifiedBy>Luan Ribeiro da Silva</cp:lastModifiedBy>
  <cp:revision>99</cp:revision>
  <dcterms:created xsi:type="dcterms:W3CDTF">2012-05-08T00:10:24Z</dcterms:created>
  <dcterms:modified xsi:type="dcterms:W3CDTF">2018-07-07T18:53:15Z</dcterms:modified>
</cp:coreProperties>
</file>